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336" r:id="rId5"/>
    <p:sldId id="339" r:id="rId6"/>
    <p:sldId id="291" r:id="rId7"/>
    <p:sldId id="257" r:id="rId8"/>
    <p:sldId id="379" r:id="rId9"/>
    <p:sldId id="380" r:id="rId10"/>
    <p:sldId id="1305" r:id="rId11"/>
    <p:sldId id="1318" r:id="rId12"/>
    <p:sldId id="1320" r:id="rId13"/>
    <p:sldId id="1325" r:id="rId14"/>
    <p:sldId id="383" r:id="rId15"/>
    <p:sldId id="1321" r:id="rId16"/>
    <p:sldId id="1307" r:id="rId17"/>
    <p:sldId id="1333" r:id="rId18"/>
    <p:sldId id="1332" r:id="rId19"/>
    <p:sldId id="1336" r:id="rId20"/>
    <p:sldId id="1349" r:id="rId21"/>
    <p:sldId id="356" r:id="rId22"/>
    <p:sldId id="384" r:id="rId23"/>
    <p:sldId id="1350" r:id="rId24"/>
    <p:sldId id="1351" r:id="rId25"/>
    <p:sldId id="1341" r:id="rId26"/>
    <p:sldId id="1326" r:id="rId27"/>
    <p:sldId id="1359" r:id="rId28"/>
    <p:sldId id="337" r:id="rId29"/>
    <p:sldId id="1331" r:id="rId30"/>
    <p:sldId id="340" r:id="rId31"/>
    <p:sldId id="341" r:id="rId32"/>
    <p:sldId id="342" r:id="rId33"/>
    <p:sldId id="343" r:id="rId34"/>
    <p:sldId id="344" r:id="rId35"/>
    <p:sldId id="345" r:id="rId36"/>
    <p:sldId id="385" r:id="rId37"/>
    <p:sldId id="386" r:id="rId38"/>
    <p:sldId id="387" r:id="rId39"/>
    <p:sldId id="1330" r:id="rId40"/>
    <p:sldId id="1352" r:id="rId41"/>
    <p:sldId id="335" r:id="rId42"/>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2CD356-3CA9-4B2F-9EF5-63B80E261F16}">
          <p14:sldIdLst>
            <p14:sldId id="336"/>
            <p14:sldId id="339"/>
            <p14:sldId id="291"/>
            <p14:sldId id="257"/>
            <p14:sldId id="379"/>
            <p14:sldId id="380"/>
            <p14:sldId id="1305"/>
            <p14:sldId id="1318"/>
            <p14:sldId id="1320"/>
            <p14:sldId id="1325"/>
            <p14:sldId id="383"/>
            <p14:sldId id="1321"/>
            <p14:sldId id="1307"/>
            <p14:sldId id="1333"/>
            <p14:sldId id="1332"/>
            <p14:sldId id="1336"/>
            <p14:sldId id="1349"/>
            <p14:sldId id="356"/>
            <p14:sldId id="384"/>
            <p14:sldId id="1350"/>
            <p14:sldId id="1351"/>
            <p14:sldId id="1341"/>
            <p14:sldId id="1326"/>
            <p14:sldId id="1359"/>
            <p14:sldId id="337"/>
            <p14:sldId id="1331"/>
            <p14:sldId id="340"/>
            <p14:sldId id="341"/>
            <p14:sldId id="342"/>
            <p14:sldId id="343"/>
            <p14:sldId id="344"/>
            <p14:sldId id="345"/>
            <p14:sldId id="385"/>
            <p14:sldId id="386"/>
            <p14:sldId id="387"/>
            <p14:sldId id="1330"/>
            <p14:sldId id="1352"/>
          </p14:sldIdLst>
        </p14:section>
        <p14:section name="Untitled Section" id="{5943ECF1-55C9-4127-B7E4-ACC1D679ED68}">
          <p14:sldIdLst>
            <p14:sldId id="335"/>
          </p14:sldIdLst>
        </p14:section>
      </p14:sectionLst>
    </p:ext>
    <p:ext uri="{EFAFB233-063F-42B5-8137-9DF3F51BA10A}">
      <p15:sldGuideLst xmlns:p15="http://schemas.microsoft.com/office/powerpoint/2012/main">
        <p15:guide id="1" orient="horz" pos="1633">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inger, Sarah" initials="BS" lastIdx="1" clrIdx="0">
    <p:extLst>
      <p:ext uri="{19B8F6BF-5375-455C-9EA6-DF929625EA0E}">
        <p15:presenceInfo xmlns:p15="http://schemas.microsoft.com/office/powerpoint/2012/main" userId="S::sbarringer@rti.org::401b5583-b627-4393-abb1-b473a2e7d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F"/>
    <a:srgbClr val="651D32"/>
    <a:srgbClr val="ED7D31"/>
    <a:srgbClr val="FFFFFF"/>
    <a:srgbClr val="E7E7E5"/>
    <a:srgbClr val="CFCDC9"/>
    <a:srgbClr val="6C6463"/>
    <a:srgbClr val="002F6C"/>
    <a:srgbClr val="0067B9"/>
    <a:srgbClr val="A7C6E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5" autoAdjust="0"/>
    <p:restoredTop sz="99841" autoAdjust="0"/>
  </p:normalViewPr>
  <p:slideViewPr>
    <p:cSldViewPr snapToGrid="0" snapToObjects="1">
      <p:cViewPr varScale="1">
        <p:scale>
          <a:sx n="149" d="100"/>
          <a:sy n="149" d="100"/>
        </p:scale>
        <p:origin x="564" y="108"/>
      </p:cViewPr>
      <p:guideLst>
        <p:guide orient="horz" pos="1633"/>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dakbekov, Erniz" userId="173c2440-234b-4104-ac25-e68db69affd2" providerId="ADAL" clId="{9E02C56D-FA6E-4252-8782-924B28B87228}"/>
    <pc:docChg chg="undo custSel modSld">
      <pc:chgData name="Ardakbekov, Erniz" userId="173c2440-234b-4104-ac25-e68db69affd2" providerId="ADAL" clId="{9E02C56D-FA6E-4252-8782-924B28B87228}" dt="2022-10-11T08:13:08.815" v="81" actId="1076"/>
      <pc:docMkLst>
        <pc:docMk/>
      </pc:docMkLst>
      <pc:sldChg chg="addSp delSp modSp mod">
        <pc:chgData name="Ardakbekov, Erniz" userId="173c2440-234b-4104-ac25-e68db69affd2" providerId="ADAL" clId="{9E02C56D-FA6E-4252-8782-924B28B87228}" dt="2022-10-11T08:12:05.560" v="67" actId="14100"/>
        <pc:sldMkLst>
          <pc:docMk/>
          <pc:sldMk cId="3468159347" sldId="341"/>
        </pc:sldMkLst>
        <pc:picChg chg="add mod">
          <ac:chgData name="Ardakbekov, Erniz" userId="173c2440-234b-4104-ac25-e68db69affd2" providerId="ADAL" clId="{9E02C56D-FA6E-4252-8782-924B28B87228}" dt="2022-10-11T08:12:05.560" v="67" actId="14100"/>
          <ac:picMkLst>
            <pc:docMk/>
            <pc:sldMk cId="3468159347" sldId="341"/>
            <ac:picMk id="3" creationId="{EF4877EF-0834-4951-AEA0-A9EAA1DD417D}"/>
          </ac:picMkLst>
        </pc:picChg>
        <pc:picChg chg="del">
          <ac:chgData name="Ardakbekov, Erniz" userId="173c2440-234b-4104-ac25-e68db69affd2" providerId="ADAL" clId="{9E02C56D-FA6E-4252-8782-924B28B87228}" dt="2022-10-11T08:00:51.925" v="0" actId="478"/>
          <ac:picMkLst>
            <pc:docMk/>
            <pc:sldMk cId="3468159347" sldId="341"/>
            <ac:picMk id="4" creationId="{C4E8D54A-D6F7-4D5C-B7BB-DEECD3B3A5AF}"/>
          </ac:picMkLst>
        </pc:picChg>
      </pc:sldChg>
      <pc:sldChg chg="addSp delSp modSp mod">
        <pc:chgData name="Ardakbekov, Erniz" userId="173c2440-234b-4104-ac25-e68db69affd2" providerId="ADAL" clId="{9E02C56D-FA6E-4252-8782-924B28B87228}" dt="2022-10-11T08:11:33.629" v="60" actId="1076"/>
        <pc:sldMkLst>
          <pc:docMk/>
          <pc:sldMk cId="4127795480" sldId="342"/>
        </pc:sldMkLst>
        <pc:spChg chg="mod">
          <ac:chgData name="Ardakbekov, Erniz" userId="173c2440-234b-4104-ac25-e68db69affd2" providerId="ADAL" clId="{9E02C56D-FA6E-4252-8782-924B28B87228}" dt="2022-10-11T08:09:31.847" v="22" actId="20577"/>
          <ac:spMkLst>
            <pc:docMk/>
            <pc:sldMk cId="4127795480" sldId="342"/>
            <ac:spMk id="12" creationId="{D3CD6441-1FCF-4728-B022-4C0346FC2A62}"/>
          </ac:spMkLst>
        </pc:spChg>
        <pc:picChg chg="del">
          <ac:chgData name="Ardakbekov, Erniz" userId="173c2440-234b-4104-ac25-e68db69affd2" providerId="ADAL" clId="{9E02C56D-FA6E-4252-8782-924B28B87228}" dt="2022-10-11T08:08:23.747" v="4" actId="478"/>
          <ac:picMkLst>
            <pc:docMk/>
            <pc:sldMk cId="4127795480" sldId="342"/>
            <ac:picMk id="3" creationId="{A69A8DA9-BF8E-4820-9FCE-2B76AE248A50}"/>
          </ac:picMkLst>
        </pc:picChg>
        <pc:picChg chg="add mod">
          <ac:chgData name="Ardakbekov, Erniz" userId="173c2440-234b-4104-ac25-e68db69affd2" providerId="ADAL" clId="{9E02C56D-FA6E-4252-8782-924B28B87228}" dt="2022-10-11T08:11:33.629" v="60" actId="1076"/>
          <ac:picMkLst>
            <pc:docMk/>
            <pc:sldMk cId="4127795480" sldId="342"/>
            <ac:picMk id="4" creationId="{BFB893E8-E0CD-4514-9DB0-1EEF1C724453}"/>
          </ac:picMkLst>
        </pc:picChg>
        <pc:cxnChg chg="del">
          <ac:chgData name="Ardakbekov, Erniz" userId="173c2440-234b-4104-ac25-e68db69affd2" providerId="ADAL" clId="{9E02C56D-FA6E-4252-8782-924B28B87228}" dt="2022-10-11T08:08:26.323" v="5" actId="478"/>
          <ac:cxnSpMkLst>
            <pc:docMk/>
            <pc:sldMk cId="4127795480" sldId="342"/>
            <ac:cxnSpMk id="8" creationId="{C619056A-DF7F-4456-9333-60694E496ABC}"/>
          </ac:cxnSpMkLst>
        </pc:cxnChg>
      </pc:sldChg>
      <pc:sldChg chg="addSp delSp modSp mod">
        <pc:chgData name="Ardakbekov, Erniz" userId="173c2440-234b-4104-ac25-e68db69affd2" providerId="ADAL" clId="{9E02C56D-FA6E-4252-8782-924B28B87228}" dt="2022-10-11T08:11:10.537" v="57" actId="20577"/>
        <pc:sldMkLst>
          <pc:docMk/>
          <pc:sldMk cId="1711655032" sldId="343"/>
        </pc:sldMkLst>
        <pc:spChg chg="mod">
          <ac:chgData name="Ardakbekov, Erniz" userId="173c2440-234b-4104-ac25-e68db69affd2" providerId="ADAL" clId="{9E02C56D-FA6E-4252-8782-924B28B87228}" dt="2022-10-11T08:11:10.537" v="57" actId="20577"/>
          <ac:spMkLst>
            <pc:docMk/>
            <pc:sldMk cId="1711655032" sldId="343"/>
            <ac:spMk id="7" creationId="{DFD8E1F3-2031-41FB-8964-7889CF7C7AC7}"/>
          </ac:spMkLst>
        </pc:spChg>
        <pc:picChg chg="add mod">
          <ac:chgData name="Ardakbekov, Erniz" userId="173c2440-234b-4104-ac25-e68db69affd2" providerId="ADAL" clId="{9E02C56D-FA6E-4252-8782-924B28B87228}" dt="2022-10-11T08:10:50.785" v="37" actId="14100"/>
          <ac:picMkLst>
            <pc:docMk/>
            <pc:sldMk cId="1711655032" sldId="343"/>
            <ac:picMk id="3" creationId="{E7F51167-99EF-4E3F-A119-BC1C4C830478}"/>
          </ac:picMkLst>
        </pc:picChg>
        <pc:picChg chg="del">
          <ac:chgData name="Ardakbekov, Erniz" userId="173c2440-234b-4104-ac25-e68db69affd2" providerId="ADAL" clId="{9E02C56D-FA6E-4252-8782-924B28B87228}" dt="2022-10-11T08:09:50.442" v="23" actId="478"/>
          <ac:picMkLst>
            <pc:docMk/>
            <pc:sldMk cId="1711655032" sldId="343"/>
            <ac:picMk id="4" creationId="{ED6DF440-D393-4D08-BDBE-60DD6BA802B9}"/>
          </ac:picMkLst>
        </pc:picChg>
      </pc:sldChg>
      <pc:sldChg chg="addSp delSp modSp mod">
        <pc:chgData name="Ardakbekov, Erniz" userId="173c2440-234b-4104-ac25-e68db69affd2" providerId="ADAL" clId="{9E02C56D-FA6E-4252-8782-924B28B87228}" dt="2022-10-11T08:12:35.734" v="75" actId="1076"/>
        <pc:sldMkLst>
          <pc:docMk/>
          <pc:sldMk cId="3987377695" sldId="344"/>
        </pc:sldMkLst>
        <pc:picChg chg="del">
          <ac:chgData name="Ardakbekov, Erniz" userId="173c2440-234b-4104-ac25-e68db69affd2" providerId="ADAL" clId="{9E02C56D-FA6E-4252-8782-924B28B87228}" dt="2022-10-11T08:12:15.669" v="68" actId="478"/>
          <ac:picMkLst>
            <pc:docMk/>
            <pc:sldMk cId="3987377695" sldId="344"/>
            <ac:picMk id="3" creationId="{0B72C76A-F303-46FD-BA36-075AA4C8954E}"/>
          </ac:picMkLst>
        </pc:picChg>
        <pc:picChg chg="add mod">
          <ac:chgData name="Ardakbekov, Erniz" userId="173c2440-234b-4104-ac25-e68db69affd2" providerId="ADAL" clId="{9E02C56D-FA6E-4252-8782-924B28B87228}" dt="2022-10-11T08:12:35.734" v="75" actId="1076"/>
          <ac:picMkLst>
            <pc:docMk/>
            <pc:sldMk cId="3987377695" sldId="344"/>
            <ac:picMk id="4" creationId="{670DFCED-100B-4575-A194-399907F02901}"/>
          </ac:picMkLst>
        </pc:picChg>
      </pc:sldChg>
      <pc:sldChg chg="addSp delSp modSp mod">
        <pc:chgData name="Ardakbekov, Erniz" userId="173c2440-234b-4104-ac25-e68db69affd2" providerId="ADAL" clId="{9E02C56D-FA6E-4252-8782-924B28B87228}" dt="2022-10-11T08:13:08.815" v="81" actId="1076"/>
        <pc:sldMkLst>
          <pc:docMk/>
          <pc:sldMk cId="374578330" sldId="345"/>
        </pc:sldMkLst>
        <pc:picChg chg="add mod">
          <ac:chgData name="Ardakbekov, Erniz" userId="173c2440-234b-4104-ac25-e68db69affd2" providerId="ADAL" clId="{9E02C56D-FA6E-4252-8782-924B28B87228}" dt="2022-10-11T08:13:08.815" v="81" actId="1076"/>
          <ac:picMkLst>
            <pc:docMk/>
            <pc:sldMk cId="374578330" sldId="345"/>
            <ac:picMk id="3" creationId="{DAFA3C77-4A72-4C16-92D4-F2ED3A0E6222}"/>
          </ac:picMkLst>
        </pc:picChg>
        <pc:picChg chg="del">
          <ac:chgData name="Ardakbekov, Erniz" userId="173c2440-234b-4104-ac25-e68db69affd2" providerId="ADAL" clId="{9E02C56D-FA6E-4252-8782-924B28B87228}" dt="2022-10-11T08:12:52.691" v="76" actId="478"/>
          <ac:picMkLst>
            <pc:docMk/>
            <pc:sldMk cId="374578330" sldId="345"/>
            <ac:picMk id="4" creationId="{0BDE5FAD-7774-4259-AB5A-54836373E2F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3F9DCB-D2F3-4E7C-AB61-E71DCFF69A49}"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E11D45A5-73EE-4072-AC0F-883185C8F84F}" type="parTrans" cxnId="{6E19B61F-10BB-4C10-A620-73AC94708E1B}">
      <dgm:prSet/>
      <dgm:spPr/>
      <dgm:t>
        <a:bodyPr/>
        <a:lstStyle/>
        <a:p>
          <a:endParaRPr lang="en-US">
            <a:latin typeface="Arial" panose="020B0604020202020204" pitchFamily="34" charset="0"/>
            <a:cs typeface="Arial" panose="020B0604020202020204" pitchFamily="34" charset="0"/>
          </a:endParaRPr>
        </a:p>
      </dgm:t>
    </dgm:pt>
    <dgm:pt modelId="{D76D7D54-E0DF-4417-AD0A-02BE96771513}">
      <dgm:prSet phldrT="[Text]" custT="1"/>
      <dgm:spPr/>
      <dgm:t>
        <a:bodyPr>
          <a:noAutofit/>
        </a:bodyPr>
        <a:lstStyle/>
        <a:p>
          <a:pPr rtl="0"/>
          <a:r>
            <a:rPr lang="ky" sz="1400" b="1" i="0" u="none" strike="noStrike" dirty="0">
              <a:highlight>
                <a:srgbClr val="000000">
                  <a:alpha val="0"/>
                </a:srgbClr>
              </a:highlight>
              <a:latin typeface="Arial"/>
              <a:cs typeface="Arial"/>
            </a:rPr>
            <a:t>А. Киришүү бөлүгү</a:t>
          </a:r>
          <a:endParaRPr lang="en-US" b="1" dirty="0">
            <a:latin typeface="Arial" panose="020B0604020202020204" pitchFamily="34" charset="0"/>
            <a:cs typeface="Arial" panose="020B0604020202020204" pitchFamily="34" charset="0"/>
          </a:endParaRPr>
        </a:p>
      </dgm:t>
    </dgm:pt>
    <dgm:pt modelId="{3EB62A7B-B60A-43EE-9F60-404A25B2E7C2}" type="parTrans" cxnId="{6E18884B-F49F-4990-AE4E-81D08EE38C9D}">
      <dgm:prSet/>
      <dgm:spPr/>
      <dgm:t>
        <a:bodyPr/>
        <a:lstStyle/>
        <a:p>
          <a:endParaRPr lang="en-US">
            <a:latin typeface="Arial" panose="020B0604020202020204" pitchFamily="34" charset="0"/>
            <a:cs typeface="Arial" panose="020B0604020202020204" pitchFamily="34" charset="0"/>
          </a:endParaRPr>
        </a:p>
      </dgm:t>
    </dgm:pt>
    <dgm:pt modelId="{DA343998-77B1-4157-A369-A75536321E81}">
      <dgm:prSet phldrT="[Text]" custT="1"/>
      <dgm:spPr/>
      <dgm:t>
        <a:bodyPr>
          <a:noAutofit/>
        </a:bodyPr>
        <a:lstStyle/>
        <a:p>
          <a:pPr rtl="0"/>
          <a:r>
            <a:rPr lang="ky" sz="1400" b="0" i="0" u="none" strike="noStrike" dirty="0">
              <a:highlight>
                <a:srgbClr val="000000">
                  <a:alpha val="0"/>
                </a:srgbClr>
              </a:highlight>
              <a:latin typeface="Arial"/>
              <a:cs typeface="Arial"/>
            </a:rPr>
            <a:t>Мазмундук тилке</a:t>
          </a:r>
          <a:endParaRPr lang="en-US" dirty="0">
            <a:latin typeface="Arial" panose="020B0604020202020204" pitchFamily="34" charset="0"/>
            <a:cs typeface="Arial" panose="020B0604020202020204" pitchFamily="34" charset="0"/>
          </a:endParaRPr>
        </a:p>
      </dgm:t>
    </dgm:pt>
    <dgm:pt modelId="{228BDFD2-8330-4A70-9CDF-76892AC8E774}" type="sibTrans" cxnId="{6E18884B-F49F-4990-AE4E-81D08EE38C9D}">
      <dgm:prSet/>
      <dgm:spPr/>
      <dgm:t>
        <a:bodyPr/>
        <a:lstStyle/>
        <a:p>
          <a:endParaRPr lang="en-US">
            <a:latin typeface="Arial" panose="020B0604020202020204" pitchFamily="34" charset="0"/>
            <a:cs typeface="Arial" panose="020B0604020202020204" pitchFamily="34" charset="0"/>
          </a:endParaRPr>
        </a:p>
      </dgm:t>
    </dgm:pt>
    <dgm:pt modelId="{CF564F1E-72B9-4D89-95C7-7718107B5FB4}" type="parTrans" cxnId="{9847717C-1679-4AA5-B1DD-0D02A098504C}">
      <dgm:prSet/>
      <dgm:spPr/>
      <dgm:t>
        <a:bodyPr/>
        <a:lstStyle/>
        <a:p>
          <a:endParaRPr lang="en-US">
            <a:latin typeface="Arial" panose="020B0604020202020204" pitchFamily="34" charset="0"/>
            <a:cs typeface="Arial" panose="020B0604020202020204" pitchFamily="34" charset="0"/>
          </a:endParaRPr>
        </a:p>
      </dgm:t>
    </dgm:pt>
    <dgm:pt modelId="{0EDF1E9A-EF0B-4488-AA73-7F0336C98C8C}">
      <dgm:prSet phldrT="[Text]" custT="1"/>
      <dgm:spPr/>
      <dgm:t>
        <a:bodyPr>
          <a:noAutofit/>
        </a:bodyPr>
        <a:lstStyle/>
        <a:p>
          <a:pPr rtl="0"/>
          <a:r>
            <a:rPr lang="ky" sz="1400" b="0" i="0" u="none" strike="noStrike">
              <a:highlight>
                <a:srgbClr val="000000">
                  <a:alpha val="0"/>
                </a:srgbClr>
              </a:highlight>
              <a:latin typeface="Arial"/>
              <a:cs typeface="Arial"/>
            </a:rPr>
            <a:t>Баалануучу көндүм</a:t>
          </a:r>
          <a:endParaRPr lang="en-US">
            <a:latin typeface="Arial" panose="020B0604020202020204" pitchFamily="34" charset="0"/>
            <a:cs typeface="Arial" panose="020B0604020202020204" pitchFamily="34" charset="0"/>
          </a:endParaRPr>
        </a:p>
      </dgm:t>
    </dgm:pt>
    <dgm:pt modelId="{48372419-9925-4A4D-8945-DAB2961E6DE1}" type="sibTrans" cxnId="{9847717C-1679-4AA5-B1DD-0D02A098504C}">
      <dgm:prSet/>
      <dgm:spPr/>
      <dgm:t>
        <a:bodyPr/>
        <a:lstStyle/>
        <a:p>
          <a:endParaRPr lang="en-US">
            <a:latin typeface="Arial" panose="020B0604020202020204" pitchFamily="34" charset="0"/>
            <a:cs typeface="Arial" panose="020B0604020202020204" pitchFamily="34" charset="0"/>
          </a:endParaRPr>
        </a:p>
      </dgm:t>
    </dgm:pt>
    <dgm:pt modelId="{2BBE3C5C-7730-4D7C-AEB8-1F3F4C40DFFD}" type="parTrans" cxnId="{E568EB0C-4BF3-4A0F-A9EE-D34956222918}">
      <dgm:prSet/>
      <dgm:spPr/>
      <dgm:t>
        <a:bodyPr/>
        <a:lstStyle/>
        <a:p>
          <a:endParaRPr lang="en-US">
            <a:latin typeface="Arial" panose="020B0604020202020204" pitchFamily="34" charset="0"/>
            <a:cs typeface="Arial" panose="020B0604020202020204" pitchFamily="34" charset="0"/>
          </a:endParaRPr>
        </a:p>
      </dgm:t>
    </dgm:pt>
    <dgm:pt modelId="{929F385A-5E71-4207-AE1D-6BF572AA8BE5}">
      <dgm:prSet phldrT="[Text]" custT="1"/>
      <dgm:spPr/>
      <dgm:t>
        <a:bodyPr>
          <a:noAutofit/>
        </a:bodyPr>
        <a:lstStyle/>
        <a:p>
          <a:pPr rtl="0"/>
          <a:r>
            <a:rPr lang="ky" sz="1400" b="0" i="0" u="none" strike="noStrike">
              <a:highlight>
                <a:srgbClr val="000000">
                  <a:alpha val="0"/>
                </a:srgbClr>
              </a:highlight>
              <a:latin typeface="Arial"/>
              <a:cs typeface="Arial"/>
            </a:rPr>
            <a:t>Тапшырманын түрү</a:t>
          </a:r>
          <a:endParaRPr lang="en-US">
            <a:latin typeface="Arial" panose="020B0604020202020204" pitchFamily="34" charset="0"/>
            <a:cs typeface="Arial" panose="020B0604020202020204" pitchFamily="34" charset="0"/>
          </a:endParaRPr>
        </a:p>
      </dgm:t>
    </dgm:pt>
    <dgm:pt modelId="{FD9D9A05-3A37-4DBF-B417-599E00927191}" type="sibTrans" cxnId="{E568EB0C-4BF3-4A0F-A9EE-D34956222918}">
      <dgm:prSet/>
      <dgm:spPr/>
      <dgm:t>
        <a:bodyPr/>
        <a:lstStyle/>
        <a:p>
          <a:endParaRPr lang="en-US">
            <a:latin typeface="Arial" panose="020B0604020202020204" pitchFamily="34" charset="0"/>
            <a:cs typeface="Arial" panose="020B0604020202020204" pitchFamily="34" charset="0"/>
          </a:endParaRPr>
        </a:p>
      </dgm:t>
    </dgm:pt>
    <dgm:pt modelId="{46FEF5B8-F33F-44DC-A17D-AC56ED0F1F57}" type="parTrans" cxnId="{9A9639F9-E503-4720-BA4E-3D629A20C017}">
      <dgm:prSet/>
      <dgm:spPr/>
      <dgm:t>
        <a:bodyPr/>
        <a:lstStyle/>
        <a:p>
          <a:endParaRPr lang="en-US">
            <a:latin typeface="Arial" panose="020B0604020202020204" pitchFamily="34" charset="0"/>
            <a:cs typeface="Arial" panose="020B0604020202020204" pitchFamily="34" charset="0"/>
          </a:endParaRPr>
        </a:p>
      </dgm:t>
    </dgm:pt>
    <dgm:pt modelId="{05E6EC03-93BB-4EB9-9855-17431CFCFC8D}">
      <dgm:prSet phldrT="[Text]" custT="1"/>
      <dgm:spPr/>
      <dgm:t>
        <a:bodyPr>
          <a:noAutofit/>
        </a:bodyPr>
        <a:lstStyle/>
        <a:p>
          <a:pPr rtl="0"/>
          <a:r>
            <a:rPr lang="ky" sz="1400" b="0" i="0" u="none" strike="noStrike" dirty="0">
              <a:highlight>
                <a:srgbClr val="000000">
                  <a:alpha val="0"/>
                </a:srgbClr>
              </a:highlight>
              <a:latin typeface="Arial"/>
              <a:cs typeface="Arial"/>
            </a:rPr>
            <a:t>Дэ</a:t>
          </a:r>
          <a:r>
            <a:rPr lang="ky-KG" sz="1400" b="0" i="0" u="none" strike="noStrike" dirty="0">
              <a:highlight>
                <a:srgbClr val="000000">
                  <a:alpha val="0"/>
                </a:srgbClr>
              </a:highlight>
              <a:latin typeface="Arial"/>
              <a:cs typeface="Arial"/>
            </a:rPr>
            <a:t>ңгээли </a:t>
          </a:r>
          <a:r>
            <a:rPr lang="ky" sz="1400" b="0" i="0" u="none" strike="noStrike" dirty="0">
              <a:highlight>
                <a:srgbClr val="000000">
                  <a:alpha val="0"/>
                </a:srgbClr>
              </a:highlight>
              <a:latin typeface="Arial"/>
              <a:cs typeface="Arial"/>
            </a:rPr>
            <a:t>жана өткөрүү убактысы</a:t>
          </a:r>
          <a:endParaRPr lang="en-US" dirty="0">
            <a:latin typeface="Arial" panose="020B0604020202020204" pitchFamily="34" charset="0"/>
            <a:cs typeface="Arial" panose="020B0604020202020204" pitchFamily="34" charset="0"/>
          </a:endParaRPr>
        </a:p>
      </dgm:t>
    </dgm:pt>
    <dgm:pt modelId="{AF8A7693-2F70-4F8B-B884-4C486BD1E57C}" type="sibTrans" cxnId="{9A9639F9-E503-4720-BA4E-3D629A20C017}">
      <dgm:prSet/>
      <dgm:spPr/>
      <dgm:t>
        <a:bodyPr/>
        <a:lstStyle/>
        <a:p>
          <a:endParaRPr lang="en-US">
            <a:latin typeface="Arial" panose="020B0604020202020204" pitchFamily="34" charset="0"/>
            <a:cs typeface="Arial" panose="020B0604020202020204" pitchFamily="34" charset="0"/>
          </a:endParaRPr>
        </a:p>
      </dgm:t>
    </dgm:pt>
    <dgm:pt modelId="{453C3706-23C8-4D05-9B80-C10299CA58F7}" type="sibTrans" cxnId="{6E19B61F-10BB-4C10-A620-73AC94708E1B}">
      <dgm:prSet/>
      <dgm:spPr/>
      <dgm:t>
        <a:bodyPr/>
        <a:lstStyle/>
        <a:p>
          <a:endParaRPr lang="en-US">
            <a:latin typeface="Arial" panose="020B0604020202020204" pitchFamily="34" charset="0"/>
            <a:cs typeface="Arial" panose="020B0604020202020204" pitchFamily="34" charset="0"/>
          </a:endParaRPr>
        </a:p>
      </dgm:t>
    </dgm:pt>
    <dgm:pt modelId="{28969FFA-2B3A-4C4A-9952-3A31780896AE}" type="parTrans" cxnId="{B3FEE8B6-A359-488A-866C-524E25DF7AC4}">
      <dgm:prSet/>
      <dgm:spPr/>
      <dgm:t>
        <a:bodyPr/>
        <a:lstStyle/>
        <a:p>
          <a:endParaRPr lang="en-US">
            <a:latin typeface="Arial" panose="020B0604020202020204" pitchFamily="34" charset="0"/>
            <a:cs typeface="Arial" panose="020B0604020202020204" pitchFamily="34" charset="0"/>
          </a:endParaRPr>
        </a:p>
      </dgm:t>
    </dgm:pt>
    <dgm:pt modelId="{5F43F551-A909-4391-8ACC-0C0EA3DDCF86}">
      <dgm:prSet phldrT="[Text]" custT="1"/>
      <dgm:spPr/>
      <dgm:t>
        <a:bodyPr>
          <a:noAutofit/>
        </a:bodyPr>
        <a:lstStyle/>
        <a:p>
          <a:pPr rtl="0"/>
          <a:r>
            <a:rPr lang="ky" sz="1400" b="1" i="0" u="none" strike="noStrike">
              <a:highlight>
                <a:srgbClr val="000000">
                  <a:alpha val="0"/>
                </a:srgbClr>
              </a:highlight>
              <a:latin typeface="Arial"/>
              <a:cs typeface="Arial"/>
            </a:rPr>
            <a:t>В. Нускамалар жана кайтарым байланыш</a:t>
          </a:r>
          <a:endParaRPr lang="en-US" b="1">
            <a:latin typeface="Arial" panose="020B0604020202020204" pitchFamily="34" charset="0"/>
            <a:cs typeface="Arial" panose="020B0604020202020204" pitchFamily="34" charset="0"/>
          </a:endParaRPr>
        </a:p>
      </dgm:t>
    </dgm:pt>
    <dgm:pt modelId="{64CA49AC-BAF7-4A83-8FEC-79A0C68ABDFD}" type="parTrans" cxnId="{580AA241-A321-4D1A-AE55-E2950F4459D1}">
      <dgm:prSet/>
      <dgm:spPr/>
      <dgm:t>
        <a:bodyPr/>
        <a:lstStyle/>
        <a:p>
          <a:endParaRPr lang="en-US">
            <a:latin typeface="Arial" panose="020B0604020202020204" pitchFamily="34" charset="0"/>
            <a:cs typeface="Arial" panose="020B0604020202020204" pitchFamily="34" charset="0"/>
          </a:endParaRPr>
        </a:p>
      </dgm:t>
    </dgm:pt>
    <dgm:pt modelId="{038D64C4-6B24-4D8B-86C3-8B27F3AFE046}">
      <dgm:prSet phldrT="[Text]" custT="1"/>
      <dgm:spPr/>
      <dgm:t>
        <a:bodyPr>
          <a:noAutofit/>
        </a:bodyPr>
        <a:lstStyle/>
        <a:p>
          <a:pPr rtl="0">
            <a:spcBef>
              <a:spcPts val="200"/>
            </a:spcBef>
          </a:pPr>
          <a:r>
            <a:rPr lang="ky" sz="1400" b="0" i="0" u="none" strike="noStrike" dirty="0">
              <a:highlight>
                <a:srgbClr val="000000">
                  <a:alpha val="0"/>
                </a:srgbClr>
              </a:highlight>
              <a:latin typeface="Arial"/>
              <a:cs typeface="Arial"/>
            </a:rPr>
            <a:t>Куралдын баяндамасы</a:t>
          </a:r>
          <a:endParaRPr lang="en-US" dirty="0">
            <a:latin typeface="Arial" panose="020B0604020202020204" pitchFamily="34" charset="0"/>
            <a:cs typeface="Arial" panose="020B0604020202020204" pitchFamily="34" charset="0"/>
          </a:endParaRPr>
        </a:p>
      </dgm:t>
    </dgm:pt>
    <dgm:pt modelId="{BD56ED54-DACB-4CEC-9905-47F72CE0359D}" type="sibTrans" cxnId="{580AA241-A321-4D1A-AE55-E2950F4459D1}">
      <dgm:prSet/>
      <dgm:spPr/>
      <dgm:t>
        <a:bodyPr/>
        <a:lstStyle/>
        <a:p>
          <a:endParaRPr lang="en-US">
            <a:latin typeface="Arial" panose="020B0604020202020204" pitchFamily="34" charset="0"/>
            <a:cs typeface="Arial" panose="020B0604020202020204" pitchFamily="34" charset="0"/>
          </a:endParaRPr>
        </a:p>
      </dgm:t>
    </dgm:pt>
    <dgm:pt modelId="{F2A7C300-9C68-4F39-9E41-374F833475EC}" type="parTrans" cxnId="{B19DACBD-61DF-4EE1-AC16-75EBAC152E21}">
      <dgm:prSet/>
      <dgm:spPr/>
      <dgm:t>
        <a:bodyPr/>
        <a:lstStyle/>
        <a:p>
          <a:endParaRPr lang="en-US">
            <a:latin typeface="Arial" panose="020B0604020202020204" pitchFamily="34" charset="0"/>
            <a:cs typeface="Arial" panose="020B0604020202020204" pitchFamily="34" charset="0"/>
          </a:endParaRPr>
        </a:p>
      </dgm:t>
    </dgm:pt>
    <dgm:pt modelId="{5BEBE357-B95E-4AEA-88B3-82331E2817EF}">
      <dgm:prSet phldrT="[Text]" custT="1"/>
      <dgm:spPr/>
      <dgm:t>
        <a:bodyPr>
          <a:noAutofit/>
        </a:bodyPr>
        <a:lstStyle/>
        <a:p>
          <a:pPr rtl="0">
            <a:spcBef>
              <a:spcPts val="200"/>
            </a:spcBef>
          </a:pPr>
          <a:r>
            <a:rPr lang="ky" sz="1400" b="0" i="0" u="none" strike="noStrike" dirty="0">
              <a:highlight>
                <a:srgbClr val="000000">
                  <a:alpha val="0"/>
                </a:srgbClr>
              </a:highlight>
              <a:latin typeface="Arial"/>
              <a:cs typeface="Arial"/>
            </a:rPr>
            <a:t>Баалоо жүргүзүү боюнча нускамалар</a:t>
          </a:r>
          <a:endParaRPr lang="en-US" dirty="0">
            <a:latin typeface="Arial" panose="020B0604020202020204" pitchFamily="34" charset="0"/>
            <a:cs typeface="Arial" panose="020B0604020202020204" pitchFamily="34" charset="0"/>
          </a:endParaRPr>
        </a:p>
      </dgm:t>
    </dgm:pt>
    <dgm:pt modelId="{840C0302-ED96-4E4C-A96E-49392E444838}" type="sibTrans" cxnId="{B19DACBD-61DF-4EE1-AC16-75EBAC152E21}">
      <dgm:prSet/>
      <dgm:spPr/>
      <dgm:t>
        <a:bodyPr/>
        <a:lstStyle/>
        <a:p>
          <a:endParaRPr lang="en-US">
            <a:latin typeface="Arial" panose="020B0604020202020204" pitchFamily="34" charset="0"/>
            <a:cs typeface="Arial" panose="020B0604020202020204" pitchFamily="34" charset="0"/>
          </a:endParaRPr>
        </a:p>
      </dgm:t>
    </dgm:pt>
    <dgm:pt modelId="{0FA9E0D9-E1E8-42FD-AF1A-1B86BA247729}" type="parTrans" cxnId="{2CA075ED-5A68-4DFD-881E-D7FE2A2BB5A1}">
      <dgm:prSet/>
      <dgm:spPr/>
      <dgm:t>
        <a:bodyPr/>
        <a:lstStyle/>
        <a:p>
          <a:endParaRPr lang="en-US">
            <a:latin typeface="Arial" panose="020B0604020202020204" pitchFamily="34" charset="0"/>
            <a:cs typeface="Arial" panose="020B0604020202020204" pitchFamily="34" charset="0"/>
          </a:endParaRPr>
        </a:p>
      </dgm:t>
    </dgm:pt>
    <dgm:pt modelId="{58CF4934-2273-4E28-ACB7-F780617B04C8}">
      <dgm:prSet phldrT="[Text]" custT="1"/>
      <dgm:spPr/>
      <dgm:t>
        <a:bodyPr>
          <a:noAutofit/>
        </a:bodyPr>
        <a:lstStyle/>
        <a:p>
          <a:pPr rtl="0">
            <a:spcBef>
              <a:spcPts val="200"/>
            </a:spcBef>
          </a:pPr>
          <a:r>
            <a:rPr lang="ky" sz="1400" b="0" i="0" u="none" strike="noStrike" dirty="0">
              <a:highlight>
                <a:srgbClr val="000000">
                  <a:alpha val="0"/>
                </a:srgbClr>
              </a:highlight>
              <a:latin typeface="Arial"/>
              <a:cs typeface="Arial"/>
            </a:rPr>
            <a:t>Негизги тест</a:t>
          </a:r>
          <a:endParaRPr lang="en-US" dirty="0">
            <a:latin typeface="Arial" panose="020B0604020202020204" pitchFamily="34" charset="0"/>
            <a:cs typeface="Arial" panose="020B0604020202020204" pitchFamily="34" charset="0"/>
          </a:endParaRPr>
        </a:p>
      </dgm:t>
    </dgm:pt>
    <dgm:pt modelId="{3C73E9BA-C636-4E54-BC36-1CA6CB68A0C4}" type="sibTrans" cxnId="{2CA075ED-5A68-4DFD-881E-D7FE2A2BB5A1}">
      <dgm:prSet/>
      <dgm:spPr/>
      <dgm:t>
        <a:bodyPr/>
        <a:lstStyle/>
        <a:p>
          <a:endParaRPr lang="en-US">
            <a:latin typeface="Arial" panose="020B0604020202020204" pitchFamily="34" charset="0"/>
            <a:cs typeface="Arial" panose="020B0604020202020204" pitchFamily="34" charset="0"/>
          </a:endParaRPr>
        </a:p>
      </dgm:t>
    </dgm:pt>
    <dgm:pt modelId="{954951C1-DAD1-4B84-BDB6-2189A40E9615}" type="parTrans" cxnId="{22C8D139-523F-40BC-AE68-CBBAE1953119}">
      <dgm:prSet/>
      <dgm:spPr/>
      <dgm:t>
        <a:bodyPr/>
        <a:lstStyle/>
        <a:p>
          <a:endParaRPr lang="en-US">
            <a:latin typeface="Arial" panose="020B0604020202020204" pitchFamily="34" charset="0"/>
            <a:cs typeface="Arial" panose="020B0604020202020204" pitchFamily="34" charset="0"/>
          </a:endParaRPr>
        </a:p>
      </dgm:t>
    </dgm:pt>
    <dgm:pt modelId="{32FB65C7-CC02-45B9-9A24-EF66D54A2D16}">
      <dgm:prSet phldrT="[Text]" custT="1"/>
      <dgm:spPr/>
      <dgm:t>
        <a:bodyPr>
          <a:noAutofit/>
        </a:bodyPr>
        <a:lstStyle/>
        <a:p>
          <a:pPr rtl="0">
            <a:spcBef>
              <a:spcPts val="200"/>
            </a:spcBef>
          </a:pPr>
          <a:r>
            <a:rPr lang="ky" sz="1400" b="0" i="0" u="none" strike="noStrike" dirty="0">
              <a:highlight>
                <a:srgbClr val="000000">
                  <a:alpha val="0"/>
                </a:srgbClr>
              </a:highlight>
              <a:latin typeface="Arial"/>
              <a:cs typeface="Arial"/>
            </a:rPr>
            <a:t>Жалпы класс деңгээлине карата сунуштар</a:t>
          </a:r>
          <a:endParaRPr lang="en-US" dirty="0">
            <a:latin typeface="Arial" panose="020B0604020202020204" pitchFamily="34" charset="0"/>
            <a:cs typeface="Arial" panose="020B0604020202020204" pitchFamily="34" charset="0"/>
          </a:endParaRPr>
        </a:p>
      </dgm:t>
    </dgm:pt>
    <dgm:pt modelId="{9780720E-703F-46CE-AB61-3D93F6A5FB16}" type="sibTrans" cxnId="{22C8D139-523F-40BC-AE68-CBBAE1953119}">
      <dgm:prSet/>
      <dgm:spPr/>
      <dgm:t>
        <a:bodyPr/>
        <a:lstStyle/>
        <a:p>
          <a:endParaRPr lang="en-US">
            <a:latin typeface="Arial" panose="020B0604020202020204" pitchFamily="34" charset="0"/>
            <a:cs typeface="Arial" panose="020B0604020202020204" pitchFamily="34" charset="0"/>
          </a:endParaRPr>
        </a:p>
      </dgm:t>
    </dgm:pt>
    <dgm:pt modelId="{53A31279-6256-4303-9E49-3B0CCCAF2B39}" type="parTrans" cxnId="{3F167722-AB99-4A17-BC47-B9EEF19F8CE8}">
      <dgm:prSet/>
      <dgm:spPr/>
      <dgm:t>
        <a:bodyPr/>
        <a:lstStyle/>
        <a:p>
          <a:endParaRPr lang="en-US">
            <a:latin typeface="Arial" panose="020B0604020202020204" pitchFamily="34" charset="0"/>
            <a:cs typeface="Arial" panose="020B0604020202020204" pitchFamily="34" charset="0"/>
          </a:endParaRPr>
        </a:p>
      </dgm:t>
    </dgm:pt>
    <dgm:pt modelId="{2C03D277-0225-4C09-9E74-55095900054E}">
      <dgm:prSet phldrT="[Text]" custT="1"/>
      <dgm:spPr/>
      <dgm:t>
        <a:bodyPr>
          <a:noAutofit/>
        </a:bodyPr>
        <a:lstStyle/>
        <a:p>
          <a:pPr rtl="0">
            <a:spcBef>
              <a:spcPts val="200"/>
            </a:spcBef>
          </a:pPr>
          <a:r>
            <a:rPr lang="ky" sz="1400" b="0" i="0" u="none" strike="noStrike" dirty="0">
              <a:highlight>
                <a:srgbClr val="000000">
                  <a:alpha val="0"/>
                </a:srgbClr>
              </a:highlight>
              <a:latin typeface="Arial"/>
              <a:cs typeface="Arial"/>
            </a:rPr>
            <a:t>Жекече кайтарым байланыш + окуучулар менен деңгээлдерге жараша иш алып баруу боюнча мугалим үчүн сунуштар</a:t>
          </a:r>
          <a:endParaRPr lang="en-US" dirty="0">
            <a:latin typeface="Arial" panose="020B0604020202020204" pitchFamily="34" charset="0"/>
            <a:cs typeface="Arial" panose="020B0604020202020204" pitchFamily="34" charset="0"/>
          </a:endParaRPr>
        </a:p>
      </dgm:t>
    </dgm:pt>
    <dgm:pt modelId="{0959DB56-E95D-4DC4-846D-3F51DF60B13A}" type="sibTrans" cxnId="{3F167722-AB99-4A17-BC47-B9EEF19F8CE8}">
      <dgm:prSet/>
      <dgm:spPr/>
      <dgm:t>
        <a:bodyPr/>
        <a:lstStyle/>
        <a:p>
          <a:endParaRPr lang="en-US">
            <a:latin typeface="Arial" panose="020B0604020202020204" pitchFamily="34" charset="0"/>
            <a:cs typeface="Arial" panose="020B0604020202020204" pitchFamily="34" charset="0"/>
          </a:endParaRPr>
        </a:p>
      </dgm:t>
    </dgm:pt>
    <dgm:pt modelId="{3193C81B-19A6-47C2-9631-A2403CD6EF0B}" type="sibTrans" cxnId="{B3FEE8B6-A359-488A-866C-524E25DF7AC4}">
      <dgm:prSet/>
      <dgm:spPr/>
      <dgm:t>
        <a:bodyPr/>
        <a:lstStyle/>
        <a:p>
          <a:endParaRPr lang="en-US">
            <a:latin typeface="Arial" panose="020B0604020202020204" pitchFamily="34" charset="0"/>
            <a:cs typeface="Arial" panose="020B0604020202020204" pitchFamily="34" charset="0"/>
          </a:endParaRPr>
        </a:p>
      </dgm:t>
    </dgm:pt>
    <dgm:pt modelId="{C42843FF-69B2-4B45-A27D-3AC9CB3B4267}" type="parTrans" cxnId="{DA28E3D6-3409-4D38-940C-E39D6663BEE7}">
      <dgm:prSet/>
      <dgm:spPr/>
      <dgm:t>
        <a:bodyPr/>
        <a:lstStyle/>
        <a:p>
          <a:endParaRPr lang="en-US">
            <a:latin typeface="Arial" panose="020B0604020202020204" pitchFamily="34" charset="0"/>
            <a:cs typeface="Arial" panose="020B0604020202020204" pitchFamily="34" charset="0"/>
          </a:endParaRPr>
        </a:p>
      </dgm:t>
    </dgm:pt>
    <dgm:pt modelId="{9EF3100A-8A39-4ADB-BB63-4FFC2409F55F}">
      <dgm:prSet phldrT="[Text]" custT="1"/>
      <dgm:spPr/>
      <dgm:t>
        <a:bodyPr>
          <a:noAutofit/>
        </a:bodyPr>
        <a:lstStyle/>
        <a:p>
          <a:pPr rtl="0"/>
          <a:r>
            <a:rPr lang="ky" sz="1400" b="1" i="0" u="none" strike="noStrike">
              <a:highlight>
                <a:srgbClr val="000000">
                  <a:alpha val="0"/>
                </a:srgbClr>
              </a:highlight>
              <a:latin typeface="Arial"/>
              <a:cs typeface="Arial"/>
            </a:rPr>
            <a:t>С. Тесттин варианттары                                       </a:t>
          </a:r>
        </a:p>
      </dgm:t>
    </dgm:pt>
    <dgm:pt modelId="{D71DEF77-BB57-4F17-8620-0D432BF1509E}" type="parTrans" cxnId="{CC36DF9B-2BC9-46AC-BE4F-7F4D29311752}">
      <dgm:prSet/>
      <dgm:spPr/>
      <dgm:t>
        <a:bodyPr/>
        <a:lstStyle/>
        <a:p>
          <a:endParaRPr lang="en-US">
            <a:latin typeface="Arial" panose="020B0604020202020204" pitchFamily="34" charset="0"/>
            <a:cs typeface="Arial" panose="020B0604020202020204" pitchFamily="34" charset="0"/>
          </a:endParaRPr>
        </a:p>
      </dgm:t>
    </dgm:pt>
    <dgm:pt modelId="{9E6AD215-B50F-41FE-8D2B-9C358FDD01C3}">
      <dgm:prSet phldrT="[Text]" custT="1"/>
      <dgm:spPr/>
      <dgm:t>
        <a:bodyPr>
          <a:noAutofit/>
        </a:bodyPr>
        <a:lstStyle/>
        <a:p>
          <a:pPr rtl="0"/>
          <a:r>
            <a:rPr lang="ky" sz="1400" b="0" i="0" u="none" strike="noStrike">
              <a:highlight>
                <a:srgbClr val="000000">
                  <a:alpha val="0"/>
                </a:srgbClr>
              </a:highlight>
              <a:latin typeface="Arial"/>
              <a:cs typeface="Arial"/>
            </a:rPr>
            <a:t>Тесттин 1-варианты</a:t>
          </a:r>
          <a:endParaRPr lang="en-US">
            <a:latin typeface="Arial" panose="020B0604020202020204" pitchFamily="34" charset="0"/>
            <a:cs typeface="Arial" panose="020B0604020202020204" pitchFamily="34" charset="0"/>
          </a:endParaRPr>
        </a:p>
      </dgm:t>
    </dgm:pt>
    <dgm:pt modelId="{2EAB9453-39A4-47AA-B98D-C133570F05BC}" type="sibTrans" cxnId="{CC36DF9B-2BC9-46AC-BE4F-7F4D29311752}">
      <dgm:prSet/>
      <dgm:spPr/>
      <dgm:t>
        <a:bodyPr/>
        <a:lstStyle/>
        <a:p>
          <a:endParaRPr lang="en-US">
            <a:latin typeface="Arial" panose="020B0604020202020204" pitchFamily="34" charset="0"/>
            <a:cs typeface="Arial" panose="020B0604020202020204" pitchFamily="34" charset="0"/>
          </a:endParaRPr>
        </a:p>
      </dgm:t>
    </dgm:pt>
    <dgm:pt modelId="{79BDD7EC-539D-4AFB-AF4F-CF0878A1AE9C}" type="parTrans" cxnId="{43A5C94C-AAB0-4308-A7F7-8128C18D5D9E}">
      <dgm:prSet/>
      <dgm:spPr/>
      <dgm:t>
        <a:bodyPr/>
        <a:lstStyle/>
        <a:p>
          <a:endParaRPr lang="en-US">
            <a:latin typeface="Arial" panose="020B0604020202020204" pitchFamily="34" charset="0"/>
            <a:cs typeface="Arial" panose="020B0604020202020204" pitchFamily="34" charset="0"/>
          </a:endParaRPr>
        </a:p>
      </dgm:t>
    </dgm:pt>
    <dgm:pt modelId="{00F531FF-049F-48FB-B09A-88F644E37527}">
      <dgm:prSet phldrT="[Text]" custT="1"/>
      <dgm:spPr/>
      <dgm:t>
        <a:bodyPr>
          <a:noAutofit/>
        </a:bodyPr>
        <a:lstStyle/>
        <a:p>
          <a:pPr rtl="0"/>
          <a:r>
            <a:rPr lang="ky" sz="1400" b="0" i="0" u="none" strike="noStrike">
              <a:highlight>
                <a:srgbClr val="000000">
                  <a:alpha val="0"/>
                </a:srgbClr>
              </a:highlight>
              <a:latin typeface="Arial"/>
              <a:cs typeface="Arial"/>
            </a:rPr>
            <a:t>Тесттин 2 варианты</a:t>
          </a:r>
          <a:endParaRPr lang="en-US">
            <a:latin typeface="Arial" panose="020B0604020202020204" pitchFamily="34" charset="0"/>
            <a:cs typeface="Arial" panose="020B0604020202020204" pitchFamily="34" charset="0"/>
          </a:endParaRPr>
        </a:p>
      </dgm:t>
    </dgm:pt>
    <dgm:pt modelId="{A44B9311-C9FC-451B-AE8F-9113E012F78C}" type="sibTrans" cxnId="{43A5C94C-AAB0-4308-A7F7-8128C18D5D9E}">
      <dgm:prSet/>
      <dgm:spPr/>
      <dgm:t>
        <a:bodyPr/>
        <a:lstStyle/>
        <a:p>
          <a:endParaRPr lang="en-US">
            <a:latin typeface="Arial" panose="020B0604020202020204" pitchFamily="34" charset="0"/>
            <a:cs typeface="Arial" panose="020B0604020202020204" pitchFamily="34" charset="0"/>
          </a:endParaRPr>
        </a:p>
      </dgm:t>
    </dgm:pt>
    <dgm:pt modelId="{C4679DC4-68C8-4282-B230-1B961FAA5D5E}" type="parTrans" cxnId="{162E9F5E-BC89-4A27-9B7F-D51DDF3FD5E2}">
      <dgm:prSet/>
      <dgm:spPr/>
      <dgm:t>
        <a:bodyPr/>
        <a:lstStyle/>
        <a:p>
          <a:endParaRPr lang="en-US">
            <a:latin typeface="Arial" panose="020B0604020202020204" pitchFamily="34" charset="0"/>
            <a:cs typeface="Arial" panose="020B0604020202020204" pitchFamily="34" charset="0"/>
          </a:endParaRPr>
        </a:p>
      </dgm:t>
    </dgm:pt>
    <dgm:pt modelId="{8A461EB7-86BC-432F-93B3-E6A5E5BDB9D4}">
      <dgm:prSet phldrT="[Text]" custT="1"/>
      <dgm:spPr/>
      <dgm:t>
        <a:bodyPr>
          <a:noAutofit/>
        </a:bodyPr>
        <a:lstStyle/>
        <a:p>
          <a:pPr rtl="0"/>
          <a:r>
            <a:rPr lang="ky" sz="1400" b="0" i="0" u="none" strike="noStrike">
              <a:highlight>
                <a:srgbClr val="000000">
                  <a:alpha val="0"/>
                </a:srgbClr>
              </a:highlight>
              <a:latin typeface="Arial"/>
              <a:cs typeface="Arial"/>
            </a:rPr>
            <a:t>Тесттин 3-варианты</a:t>
          </a:r>
          <a:endParaRPr lang="en-US">
            <a:latin typeface="Arial" panose="020B0604020202020204" pitchFamily="34" charset="0"/>
            <a:cs typeface="Arial" panose="020B0604020202020204" pitchFamily="34" charset="0"/>
          </a:endParaRPr>
        </a:p>
      </dgm:t>
    </dgm:pt>
    <dgm:pt modelId="{CA9BA07A-C834-4A5E-9B03-EDB42265BB64}" type="sibTrans" cxnId="{162E9F5E-BC89-4A27-9B7F-D51DDF3FD5E2}">
      <dgm:prSet/>
      <dgm:spPr/>
      <dgm:t>
        <a:bodyPr/>
        <a:lstStyle/>
        <a:p>
          <a:endParaRPr lang="en-US">
            <a:latin typeface="Arial" panose="020B0604020202020204" pitchFamily="34" charset="0"/>
            <a:cs typeface="Arial" panose="020B0604020202020204" pitchFamily="34" charset="0"/>
          </a:endParaRPr>
        </a:p>
      </dgm:t>
    </dgm:pt>
    <dgm:pt modelId="{23BED827-2B88-4A72-84C6-3847C8F724D3}" type="parTrans" cxnId="{FC2FFD63-B20B-46C5-A4DB-CBE0644BC2DE}">
      <dgm:prSet/>
      <dgm:spPr/>
      <dgm:t>
        <a:bodyPr/>
        <a:lstStyle/>
        <a:p>
          <a:endParaRPr lang="en-US">
            <a:latin typeface="Arial" panose="020B0604020202020204" pitchFamily="34" charset="0"/>
            <a:cs typeface="Arial" panose="020B0604020202020204" pitchFamily="34" charset="0"/>
          </a:endParaRPr>
        </a:p>
      </dgm:t>
    </dgm:pt>
    <dgm:pt modelId="{9EFB302E-EB91-4AF8-965A-57A12F48412F}">
      <dgm:prSet phldrT="[Text]" custT="1"/>
      <dgm:spPr/>
      <dgm:t>
        <a:bodyPr>
          <a:noAutofit/>
        </a:bodyPr>
        <a:lstStyle/>
        <a:p>
          <a:pPr rtl="0"/>
          <a:r>
            <a:rPr lang="ky" sz="1400" b="0" i="0" u="none" strike="noStrike">
              <a:highlight>
                <a:srgbClr val="000000">
                  <a:alpha val="0"/>
                </a:srgbClr>
              </a:highlight>
              <a:latin typeface="Arial"/>
              <a:cs typeface="Arial"/>
            </a:rPr>
            <a:t>Тесттин 4-варианты</a:t>
          </a:r>
          <a:endParaRPr lang="en-US">
            <a:latin typeface="Arial" panose="020B0604020202020204" pitchFamily="34" charset="0"/>
            <a:cs typeface="Arial" panose="020B0604020202020204" pitchFamily="34" charset="0"/>
          </a:endParaRPr>
        </a:p>
      </dgm:t>
    </dgm:pt>
    <dgm:pt modelId="{45036841-E196-41B2-B7E5-38D3D66732CB}" type="sibTrans" cxnId="{FC2FFD63-B20B-46C5-A4DB-CBE0644BC2DE}">
      <dgm:prSet/>
      <dgm:spPr/>
      <dgm:t>
        <a:bodyPr/>
        <a:lstStyle/>
        <a:p>
          <a:endParaRPr lang="en-US">
            <a:latin typeface="Arial" panose="020B0604020202020204" pitchFamily="34" charset="0"/>
            <a:cs typeface="Arial" panose="020B0604020202020204" pitchFamily="34" charset="0"/>
          </a:endParaRPr>
        </a:p>
      </dgm:t>
    </dgm:pt>
    <dgm:pt modelId="{EF7FD83A-1F3D-4920-90D1-B5124127C3E3}" type="parTrans" cxnId="{6C9B672F-701B-4A39-9233-F328017D5157}">
      <dgm:prSet/>
      <dgm:spPr/>
      <dgm:t>
        <a:bodyPr/>
        <a:lstStyle/>
        <a:p>
          <a:endParaRPr lang="en-US">
            <a:latin typeface="Arial" panose="020B0604020202020204" pitchFamily="34" charset="0"/>
            <a:cs typeface="Arial" panose="020B0604020202020204" pitchFamily="34" charset="0"/>
          </a:endParaRPr>
        </a:p>
      </dgm:t>
    </dgm:pt>
    <dgm:pt modelId="{240D3163-082C-4DB4-9BEB-11B93678209A}">
      <dgm:prSet phldrT="[Text]"/>
      <dgm:spPr/>
      <dgm:t>
        <a:bodyPr>
          <a:noAutofit/>
        </a:bodyPr>
        <a:lstStyle/>
        <a:p>
          <a:endParaRPr lang="en-US">
            <a:latin typeface="Arial" panose="020B0604020202020204" pitchFamily="34" charset="0"/>
            <a:cs typeface="Arial" panose="020B0604020202020204" pitchFamily="34" charset="0"/>
          </a:endParaRPr>
        </a:p>
      </dgm:t>
    </dgm:pt>
    <dgm:pt modelId="{E53F127F-8F32-4D02-B851-AA5766A315C5}" type="sibTrans" cxnId="{6C9B672F-701B-4A39-9233-F328017D5157}">
      <dgm:prSet/>
      <dgm:spPr/>
      <dgm:t>
        <a:bodyPr/>
        <a:lstStyle/>
        <a:p>
          <a:endParaRPr lang="en-US">
            <a:latin typeface="Arial" panose="020B0604020202020204" pitchFamily="34" charset="0"/>
            <a:cs typeface="Arial" panose="020B0604020202020204" pitchFamily="34" charset="0"/>
          </a:endParaRPr>
        </a:p>
      </dgm:t>
    </dgm:pt>
    <dgm:pt modelId="{0D759E9E-3821-4B6D-BDF7-3D1B21744F4E}" type="parTrans" cxnId="{32363DC4-F672-4A72-A64E-0BE15DB7D2B7}">
      <dgm:prSet/>
      <dgm:spPr/>
      <dgm:t>
        <a:bodyPr/>
        <a:lstStyle/>
        <a:p>
          <a:endParaRPr lang="en-US">
            <a:latin typeface="Arial" panose="020B0604020202020204" pitchFamily="34" charset="0"/>
            <a:cs typeface="Arial" panose="020B0604020202020204" pitchFamily="34" charset="0"/>
          </a:endParaRPr>
        </a:p>
      </dgm:t>
    </dgm:pt>
    <dgm:pt modelId="{13424622-3B29-4236-9677-254151D71244}">
      <dgm:prSet phldrT="[Text]" custT="1"/>
      <dgm:spPr/>
      <dgm:t>
        <a:bodyPr>
          <a:noAutofit/>
        </a:bodyPr>
        <a:lstStyle/>
        <a:p>
          <a:pPr rtl="0"/>
          <a:r>
            <a:rPr lang="ky" sz="1400" b="0" i="0" u="none" strike="noStrike" dirty="0">
              <a:highlight>
                <a:srgbClr val="000000">
                  <a:alpha val="0"/>
                </a:srgbClr>
              </a:highlight>
              <a:latin typeface="Arial"/>
              <a:cs typeface="Arial"/>
            </a:rPr>
            <a:t>+ бардык варианттар үчүн туура жооптордун ачкычы</a:t>
          </a:r>
          <a:endParaRPr lang="en-US" dirty="0">
            <a:latin typeface="Arial" panose="020B0604020202020204" pitchFamily="34" charset="0"/>
            <a:cs typeface="Arial" panose="020B0604020202020204" pitchFamily="34" charset="0"/>
          </a:endParaRPr>
        </a:p>
      </dgm:t>
    </dgm:pt>
    <dgm:pt modelId="{915DF09A-6C7A-4F7B-8939-E16E1E917CFD}" type="sibTrans" cxnId="{32363DC4-F672-4A72-A64E-0BE15DB7D2B7}">
      <dgm:prSet/>
      <dgm:spPr/>
      <dgm:t>
        <a:bodyPr/>
        <a:lstStyle/>
        <a:p>
          <a:endParaRPr lang="en-US">
            <a:latin typeface="Arial" panose="020B0604020202020204" pitchFamily="34" charset="0"/>
            <a:cs typeface="Arial" panose="020B0604020202020204" pitchFamily="34" charset="0"/>
          </a:endParaRPr>
        </a:p>
      </dgm:t>
    </dgm:pt>
    <dgm:pt modelId="{000DA72A-E729-4BCA-B994-C62FD2208FB1}" type="sibTrans" cxnId="{DA28E3D6-3409-4D38-940C-E39D6663BEE7}">
      <dgm:prSet/>
      <dgm:spPr/>
      <dgm:t>
        <a:bodyPr/>
        <a:lstStyle/>
        <a:p>
          <a:endParaRPr lang="en-US">
            <a:latin typeface="Arial" panose="020B0604020202020204" pitchFamily="34" charset="0"/>
            <a:cs typeface="Arial" panose="020B0604020202020204" pitchFamily="34" charset="0"/>
          </a:endParaRPr>
        </a:p>
      </dgm:t>
    </dgm:pt>
    <dgm:pt modelId="{A289F607-1F9C-4126-95CD-C3C9E80EB2FB}" type="pres">
      <dgm:prSet presAssocID="{973F9DCB-D2F3-4E7C-AB61-E71DCFF69A49}" presName="Name0" presStyleCnt="0">
        <dgm:presLayoutVars>
          <dgm:dir/>
          <dgm:animLvl val="lvl"/>
          <dgm:resizeHandles val="exact"/>
        </dgm:presLayoutVars>
      </dgm:prSet>
      <dgm:spPr/>
    </dgm:pt>
    <dgm:pt modelId="{5B28B857-9546-40D4-BDEA-B6815820B916}" type="pres">
      <dgm:prSet presAssocID="{D76D7D54-E0DF-4417-AD0A-02BE96771513}" presName="composite" presStyleCnt="0"/>
      <dgm:spPr/>
    </dgm:pt>
    <dgm:pt modelId="{B1918F51-B753-4B16-8912-D606CDAC5751}" type="pres">
      <dgm:prSet presAssocID="{D76D7D54-E0DF-4417-AD0A-02BE96771513}" presName="parTx" presStyleLbl="alignNode1" presStyleIdx="0" presStyleCnt="3" custScaleX="122493">
        <dgm:presLayoutVars>
          <dgm:chMax val="0"/>
          <dgm:chPref val="0"/>
          <dgm:bulletEnabled val="1"/>
        </dgm:presLayoutVars>
      </dgm:prSet>
      <dgm:spPr/>
    </dgm:pt>
    <dgm:pt modelId="{0C282A44-1BAF-43D0-B716-A92C5A9BEF1E}" type="pres">
      <dgm:prSet presAssocID="{D76D7D54-E0DF-4417-AD0A-02BE96771513}" presName="desTx" presStyleLbl="alignAccFollowNode1" presStyleIdx="0" presStyleCnt="3" custScaleX="126505" custScaleY="90165">
        <dgm:presLayoutVars>
          <dgm:bulletEnabled val="1"/>
        </dgm:presLayoutVars>
      </dgm:prSet>
      <dgm:spPr/>
    </dgm:pt>
    <dgm:pt modelId="{45856198-2C50-4E36-BD51-5FA9FA3F402A}" type="pres">
      <dgm:prSet presAssocID="{453C3706-23C8-4D05-9B80-C10299CA58F7}" presName="space" presStyleCnt="0"/>
      <dgm:spPr/>
    </dgm:pt>
    <dgm:pt modelId="{F90CC223-EFB3-4986-848D-FE67DBBA8F71}" type="pres">
      <dgm:prSet presAssocID="{5F43F551-A909-4391-8ACC-0C0EA3DDCF86}" presName="composite" presStyleCnt="0"/>
      <dgm:spPr/>
    </dgm:pt>
    <dgm:pt modelId="{F58D7F9E-F563-4CA7-B3A5-AB776024556B}" type="pres">
      <dgm:prSet presAssocID="{5F43F551-A909-4391-8ACC-0C0EA3DDCF86}" presName="parTx" presStyleLbl="alignNode1" presStyleIdx="1" presStyleCnt="3" custScaleX="125796">
        <dgm:presLayoutVars>
          <dgm:chMax val="0"/>
          <dgm:chPref val="0"/>
          <dgm:bulletEnabled val="1"/>
        </dgm:presLayoutVars>
      </dgm:prSet>
      <dgm:spPr/>
    </dgm:pt>
    <dgm:pt modelId="{9960AB2E-86E8-4924-8936-9502F7B95FF6}" type="pres">
      <dgm:prSet presAssocID="{5F43F551-A909-4391-8ACC-0C0EA3DDCF86}" presName="desTx" presStyleLbl="alignAccFollowNode1" presStyleIdx="1" presStyleCnt="3" custScaleX="125349" custScaleY="93441" custLinFactNeighborY="2105">
        <dgm:presLayoutVars>
          <dgm:bulletEnabled val="1"/>
        </dgm:presLayoutVars>
      </dgm:prSet>
      <dgm:spPr/>
    </dgm:pt>
    <dgm:pt modelId="{2EC8FC76-F65E-4D1D-BE8B-81950D48E93E}" type="pres">
      <dgm:prSet presAssocID="{3193C81B-19A6-47C2-9631-A2403CD6EF0B}" presName="space" presStyleCnt="0"/>
      <dgm:spPr/>
    </dgm:pt>
    <dgm:pt modelId="{4FF00C19-E675-4249-8C3A-858E5A5CC93F}" type="pres">
      <dgm:prSet presAssocID="{9EF3100A-8A39-4ADB-BB63-4FFC2409F55F}" presName="composite" presStyleCnt="0"/>
      <dgm:spPr/>
    </dgm:pt>
    <dgm:pt modelId="{31F2A97D-5D97-4FCB-9B95-CAD9A25C7B83}" type="pres">
      <dgm:prSet presAssocID="{9EF3100A-8A39-4ADB-BB63-4FFC2409F55F}" presName="parTx" presStyleLbl="alignNode1" presStyleIdx="2" presStyleCnt="3">
        <dgm:presLayoutVars>
          <dgm:chMax val="0"/>
          <dgm:chPref val="0"/>
          <dgm:bulletEnabled val="1"/>
        </dgm:presLayoutVars>
      </dgm:prSet>
      <dgm:spPr/>
    </dgm:pt>
    <dgm:pt modelId="{53A33523-47FA-4AA5-94A7-15BC68B3880B}" type="pres">
      <dgm:prSet presAssocID="{9EF3100A-8A39-4ADB-BB63-4FFC2409F55F}" presName="desTx" presStyleLbl="alignAccFollowNode1" presStyleIdx="2" presStyleCnt="3" custScaleY="90184">
        <dgm:presLayoutVars>
          <dgm:bulletEnabled val="1"/>
        </dgm:presLayoutVars>
      </dgm:prSet>
      <dgm:spPr/>
    </dgm:pt>
  </dgm:ptLst>
  <dgm:cxnLst>
    <dgm:cxn modelId="{E568EB0C-4BF3-4A0F-A9EE-D34956222918}" srcId="{D76D7D54-E0DF-4417-AD0A-02BE96771513}" destId="{929F385A-5E71-4207-AE1D-6BF572AA8BE5}" srcOrd="2" destOrd="0" parTransId="{2BBE3C5C-7730-4D7C-AEB8-1F3F4C40DFFD}" sibTransId="{FD9D9A05-3A37-4DBF-B417-599E00927191}"/>
    <dgm:cxn modelId="{B4D31317-0959-4806-9988-A0C66E826D96}" type="presOf" srcId="{9EFB302E-EB91-4AF8-965A-57A12F48412F}" destId="{53A33523-47FA-4AA5-94A7-15BC68B3880B}" srcOrd="0" destOrd="3" presId="urn:microsoft.com/office/officeart/2005/8/layout/hList1"/>
    <dgm:cxn modelId="{6E19B61F-10BB-4C10-A620-73AC94708E1B}" srcId="{973F9DCB-D2F3-4E7C-AB61-E71DCFF69A49}" destId="{D76D7D54-E0DF-4417-AD0A-02BE96771513}" srcOrd="0" destOrd="0" parTransId="{E11D45A5-73EE-4072-AC0F-883185C8F84F}" sibTransId="{453C3706-23C8-4D05-9B80-C10299CA58F7}"/>
    <dgm:cxn modelId="{3F167722-AB99-4A17-BC47-B9EEF19F8CE8}" srcId="{5F43F551-A909-4391-8ACC-0C0EA3DDCF86}" destId="{2C03D277-0225-4C09-9E74-55095900054E}" srcOrd="4" destOrd="0" parTransId="{53A31279-6256-4303-9E49-3B0CCCAF2B39}" sibTransId="{0959DB56-E95D-4DC4-846D-3F51DF60B13A}"/>
    <dgm:cxn modelId="{6C9B672F-701B-4A39-9233-F328017D5157}" srcId="{9EF3100A-8A39-4ADB-BB63-4FFC2409F55F}" destId="{240D3163-082C-4DB4-9BEB-11B93678209A}" srcOrd="4" destOrd="0" parTransId="{EF7FD83A-1F3D-4920-90D1-B5124127C3E3}" sibTransId="{E53F127F-8F32-4D02-B851-AA5766A315C5}"/>
    <dgm:cxn modelId="{22C8D139-523F-40BC-AE68-CBBAE1953119}" srcId="{5F43F551-A909-4391-8ACC-0C0EA3DDCF86}" destId="{32FB65C7-CC02-45B9-9A24-EF66D54A2D16}" srcOrd="3" destOrd="0" parTransId="{954951C1-DAD1-4B84-BDB6-2189A40E9615}" sibTransId="{9780720E-703F-46CE-AB61-3D93F6A5FB16}"/>
    <dgm:cxn modelId="{CAEDEA39-250A-41C7-A3D6-29E52CFB7058}" type="presOf" srcId="{05E6EC03-93BB-4EB9-9855-17431CFCFC8D}" destId="{0C282A44-1BAF-43D0-B716-A92C5A9BEF1E}" srcOrd="0" destOrd="3" presId="urn:microsoft.com/office/officeart/2005/8/layout/hList1"/>
    <dgm:cxn modelId="{1C5CA73D-AB69-4606-84D6-A0F2645F9DAC}" type="presOf" srcId="{32FB65C7-CC02-45B9-9A24-EF66D54A2D16}" destId="{9960AB2E-86E8-4924-8936-9502F7B95FF6}" srcOrd="0" destOrd="3" presId="urn:microsoft.com/office/officeart/2005/8/layout/hList1"/>
    <dgm:cxn modelId="{162E9F5E-BC89-4A27-9B7F-D51DDF3FD5E2}" srcId="{9EF3100A-8A39-4ADB-BB63-4FFC2409F55F}" destId="{8A461EB7-86BC-432F-93B3-E6A5E5BDB9D4}" srcOrd="2" destOrd="0" parTransId="{C4679DC4-68C8-4282-B230-1B961FAA5D5E}" sibTransId="{CA9BA07A-C834-4A5E-9B03-EDB42265BB64}"/>
    <dgm:cxn modelId="{580AA241-A321-4D1A-AE55-E2950F4459D1}" srcId="{5F43F551-A909-4391-8ACC-0C0EA3DDCF86}" destId="{038D64C4-6B24-4D8B-86C3-8B27F3AFE046}" srcOrd="0" destOrd="0" parTransId="{64CA49AC-BAF7-4A83-8FEC-79A0C68ABDFD}" sibTransId="{BD56ED54-DACB-4CEC-9905-47F72CE0359D}"/>
    <dgm:cxn modelId="{8E467242-D721-4C65-9386-CAD3A5E8E9A4}" type="presOf" srcId="{00F531FF-049F-48FB-B09A-88F644E37527}" destId="{53A33523-47FA-4AA5-94A7-15BC68B3880B}" srcOrd="0" destOrd="1" presId="urn:microsoft.com/office/officeart/2005/8/layout/hList1"/>
    <dgm:cxn modelId="{FC2FFD63-B20B-46C5-A4DB-CBE0644BC2DE}" srcId="{9EF3100A-8A39-4ADB-BB63-4FFC2409F55F}" destId="{9EFB302E-EB91-4AF8-965A-57A12F48412F}" srcOrd="3" destOrd="0" parTransId="{23BED827-2B88-4A72-84C6-3847C8F724D3}" sibTransId="{45036841-E196-41B2-B7E5-38D3D66732CB}"/>
    <dgm:cxn modelId="{6E18884B-F49F-4990-AE4E-81D08EE38C9D}" srcId="{D76D7D54-E0DF-4417-AD0A-02BE96771513}" destId="{DA343998-77B1-4157-A369-A75536321E81}" srcOrd="0" destOrd="0" parTransId="{3EB62A7B-B60A-43EE-9F60-404A25B2E7C2}" sibTransId="{228BDFD2-8330-4A70-9CDF-76892AC8E774}"/>
    <dgm:cxn modelId="{43A5C94C-AAB0-4308-A7F7-8128C18D5D9E}" srcId="{9EF3100A-8A39-4ADB-BB63-4FFC2409F55F}" destId="{00F531FF-049F-48FB-B09A-88F644E37527}" srcOrd="1" destOrd="0" parTransId="{79BDD7EC-539D-4AFB-AF4F-CF0878A1AE9C}" sibTransId="{A44B9311-C9FC-451B-AE8F-9113E012F78C}"/>
    <dgm:cxn modelId="{30BD5953-16E5-4B9F-B913-D3C19015E99E}" type="presOf" srcId="{2C03D277-0225-4C09-9E74-55095900054E}" destId="{9960AB2E-86E8-4924-8936-9502F7B95FF6}" srcOrd="0" destOrd="4" presId="urn:microsoft.com/office/officeart/2005/8/layout/hList1"/>
    <dgm:cxn modelId="{9847717C-1679-4AA5-B1DD-0D02A098504C}" srcId="{D76D7D54-E0DF-4417-AD0A-02BE96771513}" destId="{0EDF1E9A-EF0B-4488-AA73-7F0336C98C8C}" srcOrd="1" destOrd="0" parTransId="{CF564F1E-72B9-4D89-95C7-7718107B5FB4}" sibTransId="{48372419-9925-4A4D-8945-DAB2961E6DE1}"/>
    <dgm:cxn modelId="{3C141F84-9F0C-442C-87F6-9D873A7179A4}" type="presOf" srcId="{D76D7D54-E0DF-4417-AD0A-02BE96771513}" destId="{B1918F51-B753-4B16-8912-D606CDAC5751}" srcOrd="0" destOrd="0" presId="urn:microsoft.com/office/officeart/2005/8/layout/hList1"/>
    <dgm:cxn modelId="{0878378A-694D-4D9A-A66A-BF38DA320CC5}" type="presOf" srcId="{9EF3100A-8A39-4ADB-BB63-4FFC2409F55F}" destId="{31F2A97D-5D97-4FCB-9B95-CAD9A25C7B83}" srcOrd="0" destOrd="0" presId="urn:microsoft.com/office/officeart/2005/8/layout/hList1"/>
    <dgm:cxn modelId="{D0D8568B-41D2-4AB6-925D-22DAD1F9E06E}" type="presOf" srcId="{5F43F551-A909-4391-8ACC-0C0EA3DDCF86}" destId="{F58D7F9E-F563-4CA7-B3A5-AB776024556B}" srcOrd="0" destOrd="0" presId="urn:microsoft.com/office/officeart/2005/8/layout/hList1"/>
    <dgm:cxn modelId="{5A34A28E-FB73-4670-89B4-204CF7628F05}" type="presOf" srcId="{240D3163-082C-4DB4-9BEB-11B93678209A}" destId="{53A33523-47FA-4AA5-94A7-15BC68B3880B}" srcOrd="0" destOrd="4" presId="urn:microsoft.com/office/officeart/2005/8/layout/hList1"/>
    <dgm:cxn modelId="{FD78178F-31BA-41FF-8CDC-3322EA2949A5}" type="presOf" srcId="{038D64C4-6B24-4D8B-86C3-8B27F3AFE046}" destId="{9960AB2E-86E8-4924-8936-9502F7B95FF6}" srcOrd="0" destOrd="0" presId="urn:microsoft.com/office/officeart/2005/8/layout/hList1"/>
    <dgm:cxn modelId="{51B61C9A-6933-4FF0-933A-AD771A225ED1}" type="presOf" srcId="{5BEBE357-B95E-4AEA-88B3-82331E2817EF}" destId="{9960AB2E-86E8-4924-8936-9502F7B95FF6}" srcOrd="0" destOrd="1" presId="urn:microsoft.com/office/officeart/2005/8/layout/hList1"/>
    <dgm:cxn modelId="{CC36DF9B-2BC9-46AC-BE4F-7F4D29311752}" srcId="{9EF3100A-8A39-4ADB-BB63-4FFC2409F55F}" destId="{9E6AD215-B50F-41FE-8D2B-9C358FDD01C3}" srcOrd="0" destOrd="0" parTransId="{D71DEF77-BB57-4F17-8620-0D432BF1509E}" sibTransId="{2EAB9453-39A4-47AA-B98D-C133570F05BC}"/>
    <dgm:cxn modelId="{4D4E2B9F-AB52-449C-9450-65E934586FE4}" type="presOf" srcId="{9E6AD215-B50F-41FE-8D2B-9C358FDD01C3}" destId="{53A33523-47FA-4AA5-94A7-15BC68B3880B}" srcOrd="0" destOrd="0" presId="urn:microsoft.com/office/officeart/2005/8/layout/hList1"/>
    <dgm:cxn modelId="{1BDA0AA9-C6A5-4EC0-BF63-EFCC91F995BA}" type="presOf" srcId="{DA343998-77B1-4157-A369-A75536321E81}" destId="{0C282A44-1BAF-43D0-B716-A92C5A9BEF1E}" srcOrd="0" destOrd="0" presId="urn:microsoft.com/office/officeart/2005/8/layout/hList1"/>
    <dgm:cxn modelId="{B3FEE8B6-A359-488A-866C-524E25DF7AC4}" srcId="{973F9DCB-D2F3-4E7C-AB61-E71DCFF69A49}" destId="{5F43F551-A909-4391-8ACC-0C0EA3DDCF86}" srcOrd="1" destOrd="0" parTransId="{28969FFA-2B3A-4C4A-9952-3A31780896AE}" sibTransId="{3193C81B-19A6-47C2-9631-A2403CD6EF0B}"/>
    <dgm:cxn modelId="{B19DACBD-61DF-4EE1-AC16-75EBAC152E21}" srcId="{5F43F551-A909-4391-8ACC-0C0EA3DDCF86}" destId="{5BEBE357-B95E-4AEA-88B3-82331E2817EF}" srcOrd="1" destOrd="0" parTransId="{F2A7C300-9C68-4F39-9E41-374F833475EC}" sibTransId="{840C0302-ED96-4E4C-A96E-49392E444838}"/>
    <dgm:cxn modelId="{32363DC4-F672-4A72-A64E-0BE15DB7D2B7}" srcId="{9EF3100A-8A39-4ADB-BB63-4FFC2409F55F}" destId="{13424622-3B29-4236-9677-254151D71244}" srcOrd="5" destOrd="0" parTransId="{0D759E9E-3821-4B6D-BDF7-3D1B21744F4E}" sibTransId="{915DF09A-6C7A-4F7B-8939-E16E1E917CFD}"/>
    <dgm:cxn modelId="{DEAC18CA-807A-46A8-B6F7-594A68CFA97D}" type="presOf" srcId="{0EDF1E9A-EF0B-4488-AA73-7F0336C98C8C}" destId="{0C282A44-1BAF-43D0-B716-A92C5A9BEF1E}" srcOrd="0" destOrd="1" presId="urn:microsoft.com/office/officeart/2005/8/layout/hList1"/>
    <dgm:cxn modelId="{4A5621D3-89F6-4BA1-9F73-3B0B55722518}" type="presOf" srcId="{973F9DCB-D2F3-4E7C-AB61-E71DCFF69A49}" destId="{A289F607-1F9C-4126-95CD-C3C9E80EB2FB}" srcOrd="0" destOrd="0" presId="urn:microsoft.com/office/officeart/2005/8/layout/hList1"/>
    <dgm:cxn modelId="{DA28E3D6-3409-4D38-940C-E39D6663BEE7}" srcId="{973F9DCB-D2F3-4E7C-AB61-E71DCFF69A49}" destId="{9EF3100A-8A39-4ADB-BB63-4FFC2409F55F}" srcOrd="2" destOrd="0" parTransId="{C42843FF-69B2-4B45-A27D-3AC9CB3B4267}" sibTransId="{000DA72A-E729-4BCA-B994-C62FD2208FB1}"/>
    <dgm:cxn modelId="{03D103DA-8D3F-4AF9-91C2-76833C98C361}" type="presOf" srcId="{8A461EB7-86BC-432F-93B3-E6A5E5BDB9D4}" destId="{53A33523-47FA-4AA5-94A7-15BC68B3880B}" srcOrd="0" destOrd="2" presId="urn:microsoft.com/office/officeart/2005/8/layout/hList1"/>
    <dgm:cxn modelId="{9942AEDB-7434-41C8-8247-556B47BC9FBC}" type="presOf" srcId="{929F385A-5E71-4207-AE1D-6BF572AA8BE5}" destId="{0C282A44-1BAF-43D0-B716-A92C5A9BEF1E}" srcOrd="0" destOrd="2" presId="urn:microsoft.com/office/officeart/2005/8/layout/hList1"/>
    <dgm:cxn modelId="{7855FBE2-BE8E-40C8-9840-A439BB82440C}" type="presOf" srcId="{13424622-3B29-4236-9677-254151D71244}" destId="{53A33523-47FA-4AA5-94A7-15BC68B3880B}" srcOrd="0" destOrd="5" presId="urn:microsoft.com/office/officeart/2005/8/layout/hList1"/>
    <dgm:cxn modelId="{2CA075ED-5A68-4DFD-881E-D7FE2A2BB5A1}" srcId="{5F43F551-A909-4391-8ACC-0C0EA3DDCF86}" destId="{58CF4934-2273-4E28-ACB7-F780617B04C8}" srcOrd="2" destOrd="0" parTransId="{0FA9E0D9-E1E8-42FD-AF1A-1B86BA247729}" sibTransId="{3C73E9BA-C636-4E54-BC36-1CA6CB68A0C4}"/>
    <dgm:cxn modelId="{9A9639F9-E503-4720-BA4E-3D629A20C017}" srcId="{D76D7D54-E0DF-4417-AD0A-02BE96771513}" destId="{05E6EC03-93BB-4EB9-9855-17431CFCFC8D}" srcOrd="3" destOrd="0" parTransId="{46FEF5B8-F33F-44DC-A17D-AC56ED0F1F57}" sibTransId="{AF8A7693-2F70-4F8B-B884-4C486BD1E57C}"/>
    <dgm:cxn modelId="{DD95F8FF-3655-4134-8193-F15CCFD3FAE7}" type="presOf" srcId="{58CF4934-2273-4E28-ACB7-F780617B04C8}" destId="{9960AB2E-86E8-4924-8936-9502F7B95FF6}" srcOrd="0" destOrd="2" presId="urn:microsoft.com/office/officeart/2005/8/layout/hList1"/>
    <dgm:cxn modelId="{CBF3B055-0D1A-4843-A48D-75B418BBD2CB}" type="presParOf" srcId="{A289F607-1F9C-4126-95CD-C3C9E80EB2FB}" destId="{5B28B857-9546-40D4-BDEA-B6815820B916}" srcOrd="0" destOrd="0" presId="urn:microsoft.com/office/officeart/2005/8/layout/hList1"/>
    <dgm:cxn modelId="{135CA0BC-6B46-4BFC-8805-FAB09B9E0A97}" type="presParOf" srcId="{5B28B857-9546-40D4-BDEA-B6815820B916}" destId="{B1918F51-B753-4B16-8912-D606CDAC5751}" srcOrd="0" destOrd="0" presId="urn:microsoft.com/office/officeart/2005/8/layout/hList1"/>
    <dgm:cxn modelId="{4F3812B9-6ED0-4A85-BEE3-2ECC9323850A}" type="presParOf" srcId="{5B28B857-9546-40D4-BDEA-B6815820B916}" destId="{0C282A44-1BAF-43D0-B716-A92C5A9BEF1E}" srcOrd="1" destOrd="0" presId="urn:microsoft.com/office/officeart/2005/8/layout/hList1"/>
    <dgm:cxn modelId="{1B59DEEE-4BF6-4E63-92CD-EA6B03BE1FB0}" type="presParOf" srcId="{A289F607-1F9C-4126-95CD-C3C9E80EB2FB}" destId="{45856198-2C50-4E36-BD51-5FA9FA3F402A}" srcOrd="1" destOrd="0" presId="urn:microsoft.com/office/officeart/2005/8/layout/hList1"/>
    <dgm:cxn modelId="{04966615-0B83-46AF-AC45-B8F895335AD9}" type="presParOf" srcId="{A289F607-1F9C-4126-95CD-C3C9E80EB2FB}" destId="{F90CC223-EFB3-4986-848D-FE67DBBA8F71}" srcOrd="2" destOrd="0" presId="urn:microsoft.com/office/officeart/2005/8/layout/hList1"/>
    <dgm:cxn modelId="{150364F6-1CA2-4C17-B0A2-B30A1F6FDDE1}" type="presParOf" srcId="{F90CC223-EFB3-4986-848D-FE67DBBA8F71}" destId="{F58D7F9E-F563-4CA7-B3A5-AB776024556B}" srcOrd="0" destOrd="0" presId="urn:microsoft.com/office/officeart/2005/8/layout/hList1"/>
    <dgm:cxn modelId="{9CA0D344-2C2C-462E-9B37-55AACF2DF901}" type="presParOf" srcId="{F90CC223-EFB3-4986-848D-FE67DBBA8F71}" destId="{9960AB2E-86E8-4924-8936-9502F7B95FF6}" srcOrd="1" destOrd="0" presId="urn:microsoft.com/office/officeart/2005/8/layout/hList1"/>
    <dgm:cxn modelId="{240DF093-10C0-48BD-B5B5-20608BB7A31D}" type="presParOf" srcId="{A289F607-1F9C-4126-95CD-C3C9E80EB2FB}" destId="{2EC8FC76-F65E-4D1D-BE8B-81950D48E93E}" srcOrd="3" destOrd="0" presId="urn:microsoft.com/office/officeart/2005/8/layout/hList1"/>
    <dgm:cxn modelId="{C50AF6C9-F18D-4AC3-B1B8-5113302FAB55}" type="presParOf" srcId="{A289F607-1F9C-4126-95CD-C3C9E80EB2FB}" destId="{4FF00C19-E675-4249-8C3A-858E5A5CC93F}" srcOrd="4" destOrd="0" presId="urn:microsoft.com/office/officeart/2005/8/layout/hList1"/>
    <dgm:cxn modelId="{0B6859BE-1DE0-4906-B01A-DFB1ECCF1EB2}" type="presParOf" srcId="{4FF00C19-E675-4249-8C3A-858E5A5CC93F}" destId="{31F2A97D-5D97-4FCB-9B95-CAD9A25C7B83}" srcOrd="0" destOrd="0" presId="urn:microsoft.com/office/officeart/2005/8/layout/hList1"/>
    <dgm:cxn modelId="{0B869A1A-92C3-4C8E-87CB-D462434162DE}" type="presParOf" srcId="{4FF00C19-E675-4249-8C3A-858E5A5CC93F}" destId="{53A33523-47FA-4AA5-94A7-15BC68B3880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DA492E66-5A72-4010-A3D8-24B6E34E1F97}" type="doc">
      <dgm:prSet loTypeId="urn:microsoft.com/office/officeart/2016/7/layout/RepeatingBendingProcessNew" loCatId="process" qsTypeId="urn:microsoft.com/office/officeart/2005/8/quickstyle/simple3" qsCatId="simple" csTypeId="urn:microsoft.com/office/officeart/2005/8/colors/accent3_2" csCatId="accent3" phldr="1"/>
      <dgm:spPr/>
      <dgm:t>
        <a:bodyPr/>
        <a:lstStyle/>
        <a:p>
          <a:endParaRPr lang="en-US"/>
        </a:p>
      </dgm:t>
    </dgm:pt>
    <dgm:pt modelId="{CCE41AFB-9441-45FD-A261-F6AD115CC285}">
      <dgm:prSet/>
      <dgm:spPr/>
      <dgm:t>
        <a:bodyPr/>
        <a:lstStyle/>
        <a:p>
          <a:r>
            <a:rPr lang="uz-Cyrl-UZ" dirty="0"/>
            <a:t>Колдонмону ачуу жана катталуу. </a:t>
          </a:r>
          <a:endParaRPr lang="en-US" dirty="0"/>
        </a:p>
      </dgm:t>
    </dgm:pt>
    <dgm:pt modelId="{28C66745-64E1-44F5-9459-8E04C281AFD5}" type="parTrans" cxnId="{C31C59DE-1BD6-4F2D-83C4-B384E5E02B38}">
      <dgm:prSet/>
      <dgm:spPr/>
      <dgm:t>
        <a:bodyPr/>
        <a:lstStyle/>
        <a:p>
          <a:endParaRPr lang="en-US"/>
        </a:p>
      </dgm:t>
    </dgm:pt>
    <dgm:pt modelId="{30208D3E-5C86-4E1D-96B8-7714E8104AEA}" type="sibTrans" cxnId="{C31C59DE-1BD6-4F2D-83C4-B384E5E02B38}">
      <dgm:prSet/>
      <dgm:spPr/>
      <dgm:t>
        <a:bodyPr/>
        <a:lstStyle/>
        <a:p>
          <a:endParaRPr lang="en-US"/>
        </a:p>
      </dgm:t>
    </dgm:pt>
    <dgm:pt modelId="{482B667F-BC3A-45C4-8925-8A76BB379625}">
      <dgm:prSet/>
      <dgm:spPr/>
      <dgm:t>
        <a:bodyPr/>
        <a:lstStyle/>
        <a:p>
          <a:r>
            <a:rPr lang="ru-RU" dirty="0" err="1"/>
            <a:t>Пр</a:t>
          </a:r>
          <a:r>
            <a:rPr lang="ky-KG" dirty="0"/>
            <a:t>офильди толтуруу</a:t>
          </a:r>
          <a:r>
            <a:rPr lang="ru-RU" dirty="0"/>
            <a:t>.</a:t>
          </a:r>
          <a:endParaRPr lang="en-US" dirty="0"/>
        </a:p>
      </dgm:t>
    </dgm:pt>
    <dgm:pt modelId="{010ABE4C-75D4-43CB-8268-8A62D61F053A}" type="parTrans" cxnId="{4243A3F8-8D0F-4158-AE65-FCE9E394082D}">
      <dgm:prSet/>
      <dgm:spPr/>
      <dgm:t>
        <a:bodyPr/>
        <a:lstStyle/>
        <a:p>
          <a:endParaRPr lang="en-US"/>
        </a:p>
      </dgm:t>
    </dgm:pt>
    <dgm:pt modelId="{81442FF9-B051-4A12-B008-B53EE0988E21}" type="sibTrans" cxnId="{4243A3F8-8D0F-4158-AE65-FCE9E394082D}">
      <dgm:prSet/>
      <dgm:spPr/>
      <dgm:t>
        <a:bodyPr/>
        <a:lstStyle/>
        <a:p>
          <a:endParaRPr lang="en-US"/>
        </a:p>
      </dgm:t>
    </dgm:pt>
    <dgm:pt modelId="{8E77EE65-F1A7-4DF6-BD4F-B9C0B277B3AA}">
      <dgm:prSet/>
      <dgm:spPr/>
      <dgm:t>
        <a:bodyPr/>
        <a:lstStyle/>
        <a:p>
          <a:r>
            <a:rPr lang="ru-RU" dirty="0"/>
            <a:t>Класс </a:t>
          </a:r>
          <a:r>
            <a:rPr lang="ru-RU" dirty="0" err="1"/>
            <a:t>түзүү</a:t>
          </a:r>
          <a:r>
            <a:rPr lang="ru-RU" dirty="0"/>
            <a:t> </a:t>
          </a:r>
          <a:r>
            <a:rPr lang="ru-RU" dirty="0" err="1"/>
            <a:t>жана</a:t>
          </a:r>
          <a:r>
            <a:rPr lang="ru-RU" dirty="0"/>
            <a:t> </a:t>
          </a:r>
          <a:r>
            <a:rPr lang="ru-RU" dirty="0" err="1"/>
            <a:t>окуучуларды</a:t>
          </a:r>
          <a:r>
            <a:rPr lang="ru-RU" dirty="0"/>
            <a:t> </a:t>
          </a:r>
          <a:r>
            <a:rPr lang="ru-RU" dirty="0" err="1"/>
            <a:t>кошуу</a:t>
          </a:r>
          <a:r>
            <a:rPr lang="ru-RU" dirty="0"/>
            <a:t> .   </a:t>
          </a:r>
          <a:endParaRPr lang="en-US" dirty="0"/>
        </a:p>
      </dgm:t>
    </dgm:pt>
    <dgm:pt modelId="{1ECFA97A-D01B-49D9-B64F-020C93CD3633}" type="parTrans" cxnId="{7FAF0C17-60F0-4684-A86B-BCCCF46AC7F6}">
      <dgm:prSet/>
      <dgm:spPr/>
      <dgm:t>
        <a:bodyPr/>
        <a:lstStyle/>
        <a:p>
          <a:endParaRPr lang="en-US"/>
        </a:p>
      </dgm:t>
    </dgm:pt>
    <dgm:pt modelId="{4F01A3C0-C7EB-4392-9889-69F85A23DF8A}" type="sibTrans" cxnId="{7FAF0C17-60F0-4684-A86B-BCCCF46AC7F6}">
      <dgm:prSet/>
      <dgm:spPr/>
      <dgm:t>
        <a:bodyPr/>
        <a:lstStyle/>
        <a:p>
          <a:endParaRPr lang="en-US"/>
        </a:p>
      </dgm:t>
    </dgm:pt>
    <dgm:pt modelId="{111A981B-E15A-46E8-A7A3-0B068C80E8C5}">
      <dgm:prSet/>
      <dgm:spPr/>
      <dgm:t>
        <a:bodyPr/>
        <a:lstStyle/>
        <a:p>
          <a:r>
            <a:rPr lang="ru-RU" dirty="0" err="1"/>
            <a:t>Тестирлөөнү</a:t>
          </a:r>
          <a:r>
            <a:rPr lang="ru-RU" dirty="0"/>
            <a:t> </a:t>
          </a:r>
          <a:r>
            <a:rPr lang="ky-KG" dirty="0"/>
            <a:t>өткөрүү</a:t>
          </a:r>
          <a:r>
            <a:rPr lang="ru-RU" dirty="0"/>
            <a:t>.</a:t>
          </a:r>
          <a:endParaRPr lang="en-US" dirty="0"/>
        </a:p>
      </dgm:t>
    </dgm:pt>
    <dgm:pt modelId="{B54FD649-E0A7-4618-BFB4-E78A3B172AD3}" type="parTrans" cxnId="{3AC885C5-72F9-4F5A-B7B8-E00B428B8964}">
      <dgm:prSet/>
      <dgm:spPr/>
      <dgm:t>
        <a:bodyPr/>
        <a:lstStyle/>
        <a:p>
          <a:endParaRPr lang="en-US"/>
        </a:p>
      </dgm:t>
    </dgm:pt>
    <dgm:pt modelId="{CD32D266-9500-4483-BB6F-EE082F65EDD3}" type="sibTrans" cxnId="{3AC885C5-72F9-4F5A-B7B8-E00B428B8964}">
      <dgm:prSet/>
      <dgm:spPr/>
      <dgm:t>
        <a:bodyPr/>
        <a:lstStyle/>
        <a:p>
          <a:endParaRPr lang="en-US"/>
        </a:p>
      </dgm:t>
    </dgm:pt>
    <dgm:pt modelId="{7DA93C0A-7FA9-4912-A6FA-669A4AC14E44}">
      <dgm:prSet/>
      <dgm:spPr/>
      <dgm:t>
        <a:bodyPr/>
        <a:lstStyle/>
        <a:p>
          <a:r>
            <a:rPr lang="ru-RU" dirty="0" err="1"/>
            <a:t>Окуучулар</a:t>
          </a:r>
          <a:r>
            <a:rPr lang="ru-RU" dirty="0"/>
            <a:t> </a:t>
          </a:r>
          <a:r>
            <a:rPr lang="ru-RU" dirty="0" err="1"/>
            <a:t>боюнча</a:t>
          </a:r>
          <a:r>
            <a:rPr lang="ru-RU" dirty="0"/>
            <a:t> отчет. </a:t>
          </a:r>
          <a:endParaRPr lang="en-US" dirty="0"/>
        </a:p>
      </dgm:t>
    </dgm:pt>
    <dgm:pt modelId="{47977DE4-ECE2-4CC3-AE61-0FDBFF044B73}" type="parTrans" cxnId="{6AA4D737-974A-4F65-A934-8D4BF27847E2}">
      <dgm:prSet/>
      <dgm:spPr/>
      <dgm:t>
        <a:bodyPr/>
        <a:lstStyle/>
        <a:p>
          <a:endParaRPr lang="en-US"/>
        </a:p>
      </dgm:t>
    </dgm:pt>
    <dgm:pt modelId="{3042F62C-D50A-4020-8245-C8241C815298}" type="sibTrans" cxnId="{6AA4D737-974A-4F65-A934-8D4BF27847E2}">
      <dgm:prSet/>
      <dgm:spPr/>
      <dgm:t>
        <a:bodyPr/>
        <a:lstStyle/>
        <a:p>
          <a:endParaRPr lang="en-US"/>
        </a:p>
      </dgm:t>
    </dgm:pt>
    <dgm:pt modelId="{98058C4D-C031-4F71-AC1F-5D4B8B9F8900}">
      <dgm:prSet/>
      <dgm:spPr/>
      <dgm:t>
        <a:bodyPr/>
        <a:lstStyle/>
        <a:p>
          <a:r>
            <a:rPr lang="ru-RU" dirty="0"/>
            <a:t>Кайтарым </a:t>
          </a:r>
          <a:r>
            <a:rPr lang="ru-RU" dirty="0" err="1"/>
            <a:t>байланыш</a:t>
          </a:r>
          <a:r>
            <a:rPr lang="ru-RU" dirty="0"/>
            <a:t>.</a:t>
          </a:r>
          <a:endParaRPr lang="en-US" dirty="0"/>
        </a:p>
      </dgm:t>
    </dgm:pt>
    <dgm:pt modelId="{8854DA03-9C33-408A-BD3A-00A40658A496}" type="parTrans" cxnId="{F438FD84-E21C-48D1-BCF0-2FCB50ADD9BA}">
      <dgm:prSet/>
      <dgm:spPr/>
      <dgm:t>
        <a:bodyPr/>
        <a:lstStyle/>
        <a:p>
          <a:endParaRPr lang="en-US"/>
        </a:p>
      </dgm:t>
    </dgm:pt>
    <dgm:pt modelId="{A899C2EC-89F8-4E92-BFDE-06555AE2D00C}" type="sibTrans" cxnId="{F438FD84-E21C-48D1-BCF0-2FCB50ADD9BA}">
      <dgm:prSet/>
      <dgm:spPr/>
      <dgm:t>
        <a:bodyPr/>
        <a:lstStyle/>
        <a:p>
          <a:endParaRPr lang="en-US"/>
        </a:p>
      </dgm:t>
    </dgm:pt>
    <dgm:pt modelId="{80B911E9-7AB2-4367-B1FD-6BBADBF1029F}">
      <dgm:prSet custT="1"/>
      <dgm:spPr/>
      <dgm:t>
        <a:bodyPr/>
        <a:lstStyle/>
        <a:p>
          <a:r>
            <a:rPr lang="ky-KG" sz="1100" dirty="0">
              <a:solidFill>
                <a:schemeClr val="tx1"/>
              </a:solidFill>
              <a:latin typeface="Arial" panose="020B0604020202020204" pitchFamily="34" charset="0"/>
              <a:cs typeface="Arial" panose="020B0604020202020204" pitchFamily="34" charset="0"/>
            </a:rPr>
            <a:t>Кайтарым байланышты окуп чыгуу, бөлүктөргө көңүл буруу:</a:t>
          </a:r>
          <a:endParaRPr lang="en-US" sz="1100" dirty="0">
            <a:solidFill>
              <a:schemeClr val="tx1"/>
            </a:solidFill>
            <a:latin typeface="Arial" panose="020B0604020202020204" pitchFamily="34" charset="0"/>
            <a:cs typeface="Arial" panose="020B0604020202020204" pitchFamily="34" charset="0"/>
          </a:endParaRPr>
        </a:p>
        <a:p>
          <a:pPr>
            <a:buFont typeface="+mj-lt"/>
            <a:buAutoNum type="arabicPeriod"/>
          </a:pPr>
          <a:r>
            <a:rPr lang="ru-RU" sz="1100" dirty="0">
              <a:solidFill>
                <a:schemeClr val="tx1"/>
              </a:solidFill>
              <a:latin typeface="Arial" panose="020B0604020202020204" pitchFamily="34" charset="0"/>
              <a:cs typeface="Arial" panose="020B0604020202020204" pitchFamily="34" charset="0"/>
            </a:rPr>
            <a:t>1. </a:t>
          </a:r>
          <a:r>
            <a:rPr lang="ky-KG" sz="1100" dirty="0">
              <a:solidFill>
                <a:schemeClr val="tx1"/>
              </a:solidFill>
              <a:latin typeface="Arial" panose="020B0604020202020204" pitchFamily="34" charset="0"/>
              <a:cs typeface="Arial" panose="020B0604020202020204" pitchFamily="34" charset="0"/>
            </a:rPr>
            <a:t>Окуучунун деңгээлин аныктоо.</a:t>
          </a:r>
          <a:endParaRPr lang="en-US" sz="1100" dirty="0">
            <a:solidFill>
              <a:schemeClr val="tx1"/>
            </a:solidFill>
            <a:latin typeface="Arial" panose="020B0604020202020204" pitchFamily="34" charset="0"/>
            <a:cs typeface="Arial" panose="020B0604020202020204" pitchFamily="34" charset="0"/>
          </a:endParaRPr>
        </a:p>
        <a:p>
          <a:pPr>
            <a:buFont typeface="+mj-lt"/>
            <a:buAutoNum type="arabicPeriod"/>
          </a:pPr>
          <a:r>
            <a:rPr lang="ky-KG" sz="1100" dirty="0">
              <a:solidFill>
                <a:schemeClr val="tx1"/>
              </a:solidFill>
              <a:latin typeface="Arial" panose="020B0604020202020204" pitchFamily="34" charset="0"/>
              <a:cs typeface="Arial" panose="020B0604020202020204" pitchFamily="34" charset="0"/>
            </a:rPr>
            <a:t>2. Окуучуга кайтарым байланыш.</a:t>
          </a:r>
          <a:endParaRPr lang="en-US" sz="1100" dirty="0">
            <a:solidFill>
              <a:schemeClr val="tx1"/>
            </a:solidFill>
            <a:latin typeface="Arial" panose="020B0604020202020204" pitchFamily="34" charset="0"/>
            <a:cs typeface="Arial" panose="020B0604020202020204" pitchFamily="34" charset="0"/>
          </a:endParaRPr>
        </a:p>
        <a:p>
          <a:pPr>
            <a:buFont typeface="+mj-lt"/>
            <a:buAutoNum type="arabicPeriod"/>
          </a:pPr>
          <a:r>
            <a:rPr lang="ky-KG" sz="1100" dirty="0">
              <a:solidFill>
                <a:schemeClr val="tx1"/>
              </a:solidFill>
              <a:latin typeface="Arial" panose="020B0604020202020204" pitchFamily="34" charset="0"/>
              <a:cs typeface="Arial" panose="020B0604020202020204" pitchFamily="34" charset="0"/>
            </a:rPr>
            <a:t>3. Мугалимге кайтарым байланыш</a:t>
          </a:r>
          <a:r>
            <a:rPr lang="ky-KG" sz="1200" dirty="0"/>
            <a:t>.</a:t>
          </a:r>
          <a:endParaRPr lang="en-US" sz="1200" dirty="0"/>
        </a:p>
      </dgm:t>
    </dgm:pt>
    <dgm:pt modelId="{F40549C0-EF59-44FB-8E1B-567A30F529E6}" type="parTrans" cxnId="{C1126CC7-82C4-4170-B8DE-91B649EDE0B4}">
      <dgm:prSet/>
      <dgm:spPr/>
      <dgm:t>
        <a:bodyPr/>
        <a:lstStyle/>
        <a:p>
          <a:endParaRPr lang="en-US"/>
        </a:p>
      </dgm:t>
    </dgm:pt>
    <dgm:pt modelId="{44DAD34B-5127-43A9-8DFE-1A18CD47A6A4}" type="sibTrans" cxnId="{C1126CC7-82C4-4170-B8DE-91B649EDE0B4}">
      <dgm:prSet/>
      <dgm:spPr/>
      <dgm:t>
        <a:bodyPr/>
        <a:lstStyle/>
        <a:p>
          <a:endParaRPr lang="en-US"/>
        </a:p>
      </dgm:t>
    </dgm:pt>
    <dgm:pt modelId="{2F273989-954F-488C-8148-DD5F358C760F}" type="pres">
      <dgm:prSet presAssocID="{DA492E66-5A72-4010-A3D8-24B6E34E1F97}" presName="Name0" presStyleCnt="0">
        <dgm:presLayoutVars>
          <dgm:dir/>
          <dgm:resizeHandles val="exact"/>
        </dgm:presLayoutVars>
      </dgm:prSet>
      <dgm:spPr/>
    </dgm:pt>
    <dgm:pt modelId="{7B06FB67-3475-44B6-9994-859E052991C1}" type="pres">
      <dgm:prSet presAssocID="{CCE41AFB-9441-45FD-A261-F6AD115CC285}" presName="node" presStyleLbl="node1" presStyleIdx="0" presStyleCnt="7">
        <dgm:presLayoutVars>
          <dgm:bulletEnabled val="1"/>
        </dgm:presLayoutVars>
      </dgm:prSet>
      <dgm:spPr/>
    </dgm:pt>
    <dgm:pt modelId="{6547FA0E-AFCD-4B97-871C-67193164A39D}" type="pres">
      <dgm:prSet presAssocID="{30208D3E-5C86-4E1D-96B8-7714E8104AEA}" presName="sibTrans" presStyleLbl="sibTrans1D1" presStyleIdx="0" presStyleCnt="6"/>
      <dgm:spPr/>
    </dgm:pt>
    <dgm:pt modelId="{FB15E2C5-A0AF-4C11-8355-E32CB49A140A}" type="pres">
      <dgm:prSet presAssocID="{30208D3E-5C86-4E1D-96B8-7714E8104AEA}" presName="connectorText" presStyleLbl="sibTrans1D1" presStyleIdx="0" presStyleCnt="6"/>
      <dgm:spPr/>
    </dgm:pt>
    <dgm:pt modelId="{D13383BC-0FF5-4E9F-B5DC-F6F25B657358}" type="pres">
      <dgm:prSet presAssocID="{482B667F-BC3A-45C4-8925-8A76BB379625}" presName="node" presStyleLbl="node1" presStyleIdx="1" presStyleCnt="7">
        <dgm:presLayoutVars>
          <dgm:bulletEnabled val="1"/>
        </dgm:presLayoutVars>
      </dgm:prSet>
      <dgm:spPr/>
    </dgm:pt>
    <dgm:pt modelId="{AAC5C170-2981-4F12-8851-E038054B8B4A}" type="pres">
      <dgm:prSet presAssocID="{81442FF9-B051-4A12-B008-B53EE0988E21}" presName="sibTrans" presStyleLbl="sibTrans1D1" presStyleIdx="1" presStyleCnt="6"/>
      <dgm:spPr/>
    </dgm:pt>
    <dgm:pt modelId="{F02764EE-3AE4-4272-9ED1-E22731C498A0}" type="pres">
      <dgm:prSet presAssocID="{81442FF9-B051-4A12-B008-B53EE0988E21}" presName="connectorText" presStyleLbl="sibTrans1D1" presStyleIdx="1" presStyleCnt="6"/>
      <dgm:spPr/>
    </dgm:pt>
    <dgm:pt modelId="{2E003A13-C05B-4233-A699-26EF116D0A84}" type="pres">
      <dgm:prSet presAssocID="{8E77EE65-F1A7-4DF6-BD4F-B9C0B277B3AA}" presName="node" presStyleLbl="node1" presStyleIdx="2" presStyleCnt="7">
        <dgm:presLayoutVars>
          <dgm:bulletEnabled val="1"/>
        </dgm:presLayoutVars>
      </dgm:prSet>
      <dgm:spPr/>
    </dgm:pt>
    <dgm:pt modelId="{98ED70DB-C960-4512-ABC0-B6927E257E0A}" type="pres">
      <dgm:prSet presAssocID="{4F01A3C0-C7EB-4392-9889-69F85A23DF8A}" presName="sibTrans" presStyleLbl="sibTrans1D1" presStyleIdx="2" presStyleCnt="6"/>
      <dgm:spPr/>
    </dgm:pt>
    <dgm:pt modelId="{1E4954E5-3A6A-48CD-94FC-1C6C067BC520}" type="pres">
      <dgm:prSet presAssocID="{4F01A3C0-C7EB-4392-9889-69F85A23DF8A}" presName="connectorText" presStyleLbl="sibTrans1D1" presStyleIdx="2" presStyleCnt="6"/>
      <dgm:spPr/>
    </dgm:pt>
    <dgm:pt modelId="{D3F9BBB6-F9EE-4CC4-9307-AE9D04DFE31A}" type="pres">
      <dgm:prSet presAssocID="{111A981B-E15A-46E8-A7A3-0B068C80E8C5}" presName="node" presStyleLbl="node1" presStyleIdx="3" presStyleCnt="7">
        <dgm:presLayoutVars>
          <dgm:bulletEnabled val="1"/>
        </dgm:presLayoutVars>
      </dgm:prSet>
      <dgm:spPr/>
    </dgm:pt>
    <dgm:pt modelId="{05CAC58D-CE09-4B19-B282-157D31637DE4}" type="pres">
      <dgm:prSet presAssocID="{CD32D266-9500-4483-BB6F-EE082F65EDD3}" presName="sibTrans" presStyleLbl="sibTrans1D1" presStyleIdx="3" presStyleCnt="6"/>
      <dgm:spPr/>
    </dgm:pt>
    <dgm:pt modelId="{EF4BBDE6-C9DB-49DE-BD9A-B9C857E7BDFA}" type="pres">
      <dgm:prSet presAssocID="{CD32D266-9500-4483-BB6F-EE082F65EDD3}" presName="connectorText" presStyleLbl="sibTrans1D1" presStyleIdx="3" presStyleCnt="6"/>
      <dgm:spPr/>
    </dgm:pt>
    <dgm:pt modelId="{8856B184-F437-4EB1-B1E2-B2BAE94909B3}" type="pres">
      <dgm:prSet presAssocID="{7DA93C0A-7FA9-4912-A6FA-669A4AC14E44}" presName="node" presStyleLbl="node1" presStyleIdx="4" presStyleCnt="7">
        <dgm:presLayoutVars>
          <dgm:bulletEnabled val="1"/>
        </dgm:presLayoutVars>
      </dgm:prSet>
      <dgm:spPr/>
    </dgm:pt>
    <dgm:pt modelId="{71028048-B483-48BA-A9B0-4B5543FDC65C}" type="pres">
      <dgm:prSet presAssocID="{3042F62C-D50A-4020-8245-C8241C815298}" presName="sibTrans" presStyleLbl="sibTrans1D1" presStyleIdx="4" presStyleCnt="6"/>
      <dgm:spPr/>
    </dgm:pt>
    <dgm:pt modelId="{5EFAFCA2-D495-42E2-A018-5ECC919A1DBA}" type="pres">
      <dgm:prSet presAssocID="{3042F62C-D50A-4020-8245-C8241C815298}" presName="connectorText" presStyleLbl="sibTrans1D1" presStyleIdx="4" presStyleCnt="6"/>
      <dgm:spPr/>
    </dgm:pt>
    <dgm:pt modelId="{F2D1CE29-FEF3-46B3-A372-D19CEABDB904}" type="pres">
      <dgm:prSet presAssocID="{98058C4D-C031-4F71-AC1F-5D4B8B9F8900}" presName="node" presStyleLbl="node1" presStyleIdx="5" presStyleCnt="7">
        <dgm:presLayoutVars>
          <dgm:bulletEnabled val="1"/>
        </dgm:presLayoutVars>
      </dgm:prSet>
      <dgm:spPr/>
    </dgm:pt>
    <dgm:pt modelId="{B8096403-1625-4640-91F3-B160C1BF7963}" type="pres">
      <dgm:prSet presAssocID="{A899C2EC-89F8-4E92-BFDE-06555AE2D00C}" presName="sibTrans" presStyleLbl="sibTrans1D1" presStyleIdx="5" presStyleCnt="6"/>
      <dgm:spPr/>
    </dgm:pt>
    <dgm:pt modelId="{7CA93B24-76F7-45D1-8231-AA1D0D011397}" type="pres">
      <dgm:prSet presAssocID="{A899C2EC-89F8-4E92-BFDE-06555AE2D00C}" presName="connectorText" presStyleLbl="sibTrans1D1" presStyleIdx="5" presStyleCnt="6"/>
      <dgm:spPr/>
    </dgm:pt>
    <dgm:pt modelId="{13A65AB9-22DE-4890-8F5B-58532A80217A}" type="pres">
      <dgm:prSet presAssocID="{80B911E9-7AB2-4367-B1FD-6BBADBF1029F}" presName="node" presStyleLbl="node1" presStyleIdx="6" presStyleCnt="7" custScaleX="155101" custScaleY="155650" custLinFactNeighborX="1548" custLinFactNeighborY="13648">
        <dgm:presLayoutVars>
          <dgm:bulletEnabled val="1"/>
        </dgm:presLayoutVars>
      </dgm:prSet>
      <dgm:spPr/>
    </dgm:pt>
  </dgm:ptLst>
  <dgm:cxnLst>
    <dgm:cxn modelId="{6AEE420D-D820-476F-B499-09EB7C3CF1C6}" type="presOf" srcId="{4F01A3C0-C7EB-4392-9889-69F85A23DF8A}" destId="{98ED70DB-C960-4512-ABC0-B6927E257E0A}" srcOrd="0" destOrd="0" presId="urn:microsoft.com/office/officeart/2016/7/layout/RepeatingBendingProcessNew"/>
    <dgm:cxn modelId="{237A7C12-67D9-4C6D-A6A0-0380A10F57A0}" type="presOf" srcId="{80B911E9-7AB2-4367-B1FD-6BBADBF1029F}" destId="{13A65AB9-22DE-4890-8F5B-58532A80217A}" srcOrd="0" destOrd="0" presId="urn:microsoft.com/office/officeart/2016/7/layout/RepeatingBendingProcessNew"/>
    <dgm:cxn modelId="{7FAF0C17-60F0-4684-A86B-BCCCF46AC7F6}" srcId="{DA492E66-5A72-4010-A3D8-24B6E34E1F97}" destId="{8E77EE65-F1A7-4DF6-BD4F-B9C0B277B3AA}" srcOrd="2" destOrd="0" parTransId="{1ECFA97A-D01B-49D9-B64F-020C93CD3633}" sibTransId="{4F01A3C0-C7EB-4392-9889-69F85A23DF8A}"/>
    <dgm:cxn modelId="{7AEB712D-F2AA-4F1D-A546-89D070C159BC}" type="presOf" srcId="{81442FF9-B051-4A12-B008-B53EE0988E21}" destId="{AAC5C170-2981-4F12-8851-E038054B8B4A}" srcOrd="0" destOrd="0" presId="urn:microsoft.com/office/officeart/2016/7/layout/RepeatingBendingProcessNew"/>
    <dgm:cxn modelId="{6AA4D737-974A-4F65-A934-8D4BF27847E2}" srcId="{DA492E66-5A72-4010-A3D8-24B6E34E1F97}" destId="{7DA93C0A-7FA9-4912-A6FA-669A4AC14E44}" srcOrd="4" destOrd="0" parTransId="{47977DE4-ECE2-4CC3-AE61-0FDBFF044B73}" sibTransId="{3042F62C-D50A-4020-8245-C8241C815298}"/>
    <dgm:cxn modelId="{55320C48-047D-4185-B4B4-FD6BDD34C00E}" type="presOf" srcId="{98058C4D-C031-4F71-AC1F-5D4B8B9F8900}" destId="{F2D1CE29-FEF3-46B3-A372-D19CEABDB904}" srcOrd="0" destOrd="0" presId="urn:microsoft.com/office/officeart/2016/7/layout/RepeatingBendingProcessNew"/>
    <dgm:cxn modelId="{E821DC68-1EE9-4EDF-8FB5-296579A9AFC3}" type="presOf" srcId="{8E77EE65-F1A7-4DF6-BD4F-B9C0B277B3AA}" destId="{2E003A13-C05B-4233-A699-26EF116D0A84}" srcOrd="0" destOrd="0" presId="urn:microsoft.com/office/officeart/2016/7/layout/RepeatingBendingProcessNew"/>
    <dgm:cxn modelId="{2F46DA71-E62C-4DA4-83A8-D056869513FA}" type="presOf" srcId="{CD32D266-9500-4483-BB6F-EE082F65EDD3}" destId="{EF4BBDE6-C9DB-49DE-BD9A-B9C857E7BDFA}" srcOrd="1" destOrd="0" presId="urn:microsoft.com/office/officeart/2016/7/layout/RepeatingBendingProcessNew"/>
    <dgm:cxn modelId="{77058F55-F963-40A8-B480-663874B8591B}" type="presOf" srcId="{81442FF9-B051-4A12-B008-B53EE0988E21}" destId="{F02764EE-3AE4-4272-9ED1-E22731C498A0}" srcOrd="1" destOrd="0" presId="urn:microsoft.com/office/officeart/2016/7/layout/RepeatingBendingProcessNew"/>
    <dgm:cxn modelId="{FEDF565A-67CA-4958-AF36-2238DAEC0A5C}" type="presOf" srcId="{482B667F-BC3A-45C4-8925-8A76BB379625}" destId="{D13383BC-0FF5-4E9F-B5DC-F6F25B657358}" srcOrd="0" destOrd="0" presId="urn:microsoft.com/office/officeart/2016/7/layout/RepeatingBendingProcessNew"/>
    <dgm:cxn modelId="{205CC15A-375F-4F34-8154-152228978F9C}" type="presOf" srcId="{7DA93C0A-7FA9-4912-A6FA-669A4AC14E44}" destId="{8856B184-F437-4EB1-B1E2-B2BAE94909B3}" srcOrd="0" destOrd="0" presId="urn:microsoft.com/office/officeart/2016/7/layout/RepeatingBendingProcessNew"/>
    <dgm:cxn modelId="{FC3A607C-FBED-4BC1-980C-4E42227C0845}" type="presOf" srcId="{DA492E66-5A72-4010-A3D8-24B6E34E1F97}" destId="{2F273989-954F-488C-8148-DD5F358C760F}" srcOrd="0" destOrd="0" presId="urn:microsoft.com/office/officeart/2016/7/layout/RepeatingBendingProcessNew"/>
    <dgm:cxn modelId="{F438FD84-E21C-48D1-BCF0-2FCB50ADD9BA}" srcId="{DA492E66-5A72-4010-A3D8-24B6E34E1F97}" destId="{98058C4D-C031-4F71-AC1F-5D4B8B9F8900}" srcOrd="5" destOrd="0" parTransId="{8854DA03-9C33-408A-BD3A-00A40658A496}" sibTransId="{A899C2EC-89F8-4E92-BFDE-06555AE2D00C}"/>
    <dgm:cxn modelId="{42B0ED8D-83B2-4D3D-B7C6-5FE5C281FE39}" type="presOf" srcId="{A899C2EC-89F8-4E92-BFDE-06555AE2D00C}" destId="{7CA93B24-76F7-45D1-8231-AA1D0D011397}" srcOrd="1" destOrd="0" presId="urn:microsoft.com/office/officeart/2016/7/layout/RepeatingBendingProcessNew"/>
    <dgm:cxn modelId="{B8C59898-E01C-4E06-B897-E05B411BE56D}" type="presOf" srcId="{CD32D266-9500-4483-BB6F-EE082F65EDD3}" destId="{05CAC58D-CE09-4B19-B282-157D31637DE4}" srcOrd="0" destOrd="0" presId="urn:microsoft.com/office/officeart/2016/7/layout/RepeatingBendingProcessNew"/>
    <dgm:cxn modelId="{D0A8979C-74FF-481B-8661-188A0DC80227}" type="presOf" srcId="{4F01A3C0-C7EB-4392-9889-69F85A23DF8A}" destId="{1E4954E5-3A6A-48CD-94FC-1C6C067BC520}" srcOrd="1" destOrd="0" presId="urn:microsoft.com/office/officeart/2016/7/layout/RepeatingBendingProcessNew"/>
    <dgm:cxn modelId="{B324DFAF-CADF-476A-B074-B5B955BB0D3A}" type="presOf" srcId="{3042F62C-D50A-4020-8245-C8241C815298}" destId="{5EFAFCA2-D495-42E2-A018-5ECC919A1DBA}" srcOrd="1" destOrd="0" presId="urn:microsoft.com/office/officeart/2016/7/layout/RepeatingBendingProcessNew"/>
    <dgm:cxn modelId="{EF6A79B1-7137-4D79-94C9-519857E309F0}" type="presOf" srcId="{30208D3E-5C86-4E1D-96B8-7714E8104AEA}" destId="{FB15E2C5-A0AF-4C11-8355-E32CB49A140A}" srcOrd="1" destOrd="0" presId="urn:microsoft.com/office/officeart/2016/7/layout/RepeatingBendingProcessNew"/>
    <dgm:cxn modelId="{4EBF9DC3-AD18-4016-BD64-9B63DF9D030F}" type="presOf" srcId="{A899C2EC-89F8-4E92-BFDE-06555AE2D00C}" destId="{B8096403-1625-4640-91F3-B160C1BF7963}" srcOrd="0" destOrd="0" presId="urn:microsoft.com/office/officeart/2016/7/layout/RepeatingBendingProcessNew"/>
    <dgm:cxn modelId="{3AC885C5-72F9-4F5A-B7B8-E00B428B8964}" srcId="{DA492E66-5A72-4010-A3D8-24B6E34E1F97}" destId="{111A981B-E15A-46E8-A7A3-0B068C80E8C5}" srcOrd="3" destOrd="0" parTransId="{B54FD649-E0A7-4618-BFB4-E78A3B172AD3}" sibTransId="{CD32D266-9500-4483-BB6F-EE082F65EDD3}"/>
    <dgm:cxn modelId="{C1126CC7-82C4-4170-B8DE-91B649EDE0B4}" srcId="{DA492E66-5A72-4010-A3D8-24B6E34E1F97}" destId="{80B911E9-7AB2-4367-B1FD-6BBADBF1029F}" srcOrd="6" destOrd="0" parTransId="{F40549C0-EF59-44FB-8E1B-567A30F529E6}" sibTransId="{44DAD34B-5127-43A9-8DFE-1A18CD47A6A4}"/>
    <dgm:cxn modelId="{C31C59DE-1BD6-4F2D-83C4-B384E5E02B38}" srcId="{DA492E66-5A72-4010-A3D8-24B6E34E1F97}" destId="{CCE41AFB-9441-45FD-A261-F6AD115CC285}" srcOrd="0" destOrd="0" parTransId="{28C66745-64E1-44F5-9459-8E04C281AFD5}" sibTransId="{30208D3E-5C86-4E1D-96B8-7714E8104AEA}"/>
    <dgm:cxn modelId="{EB410EE3-F6BF-4444-8DDE-3B84B52FDE5C}" type="presOf" srcId="{30208D3E-5C86-4E1D-96B8-7714E8104AEA}" destId="{6547FA0E-AFCD-4B97-871C-67193164A39D}" srcOrd="0" destOrd="0" presId="urn:microsoft.com/office/officeart/2016/7/layout/RepeatingBendingProcessNew"/>
    <dgm:cxn modelId="{50644DE4-3E81-43A9-815B-DED4924B5D67}" type="presOf" srcId="{3042F62C-D50A-4020-8245-C8241C815298}" destId="{71028048-B483-48BA-A9B0-4B5543FDC65C}" srcOrd="0" destOrd="0" presId="urn:microsoft.com/office/officeart/2016/7/layout/RepeatingBendingProcessNew"/>
    <dgm:cxn modelId="{5DF2CAF0-448A-466A-B6A1-DD7A315AD8BD}" type="presOf" srcId="{CCE41AFB-9441-45FD-A261-F6AD115CC285}" destId="{7B06FB67-3475-44B6-9994-859E052991C1}" srcOrd="0" destOrd="0" presId="urn:microsoft.com/office/officeart/2016/7/layout/RepeatingBendingProcessNew"/>
    <dgm:cxn modelId="{4243A3F8-8D0F-4158-AE65-FCE9E394082D}" srcId="{DA492E66-5A72-4010-A3D8-24B6E34E1F97}" destId="{482B667F-BC3A-45C4-8925-8A76BB379625}" srcOrd="1" destOrd="0" parTransId="{010ABE4C-75D4-43CB-8268-8A62D61F053A}" sibTransId="{81442FF9-B051-4A12-B008-B53EE0988E21}"/>
    <dgm:cxn modelId="{79B66CFD-4D01-4BA4-8713-637B1F51ECEF}" type="presOf" srcId="{111A981B-E15A-46E8-A7A3-0B068C80E8C5}" destId="{D3F9BBB6-F9EE-4CC4-9307-AE9D04DFE31A}" srcOrd="0" destOrd="0" presId="urn:microsoft.com/office/officeart/2016/7/layout/RepeatingBendingProcessNew"/>
    <dgm:cxn modelId="{6AC5F7C2-7B7B-436F-8B46-6D58EFEAC53C}" type="presParOf" srcId="{2F273989-954F-488C-8148-DD5F358C760F}" destId="{7B06FB67-3475-44B6-9994-859E052991C1}" srcOrd="0" destOrd="0" presId="urn:microsoft.com/office/officeart/2016/7/layout/RepeatingBendingProcessNew"/>
    <dgm:cxn modelId="{51853522-B488-48ED-9729-D40CF65CA58D}" type="presParOf" srcId="{2F273989-954F-488C-8148-DD5F358C760F}" destId="{6547FA0E-AFCD-4B97-871C-67193164A39D}" srcOrd="1" destOrd="0" presId="urn:microsoft.com/office/officeart/2016/7/layout/RepeatingBendingProcessNew"/>
    <dgm:cxn modelId="{9C8DD824-47E2-44CD-B9A4-DF1B381E9FE2}" type="presParOf" srcId="{6547FA0E-AFCD-4B97-871C-67193164A39D}" destId="{FB15E2C5-A0AF-4C11-8355-E32CB49A140A}" srcOrd="0" destOrd="0" presId="urn:microsoft.com/office/officeart/2016/7/layout/RepeatingBendingProcessNew"/>
    <dgm:cxn modelId="{0B230586-C104-4A86-99BB-7537E74407D5}" type="presParOf" srcId="{2F273989-954F-488C-8148-DD5F358C760F}" destId="{D13383BC-0FF5-4E9F-B5DC-F6F25B657358}" srcOrd="2" destOrd="0" presId="urn:microsoft.com/office/officeart/2016/7/layout/RepeatingBendingProcessNew"/>
    <dgm:cxn modelId="{0F9C2E63-2AA1-49B7-B1BB-66E5565F98C5}" type="presParOf" srcId="{2F273989-954F-488C-8148-DD5F358C760F}" destId="{AAC5C170-2981-4F12-8851-E038054B8B4A}" srcOrd="3" destOrd="0" presId="urn:microsoft.com/office/officeart/2016/7/layout/RepeatingBendingProcessNew"/>
    <dgm:cxn modelId="{50B16462-3372-4FD6-93D5-733054A45393}" type="presParOf" srcId="{AAC5C170-2981-4F12-8851-E038054B8B4A}" destId="{F02764EE-3AE4-4272-9ED1-E22731C498A0}" srcOrd="0" destOrd="0" presId="urn:microsoft.com/office/officeart/2016/7/layout/RepeatingBendingProcessNew"/>
    <dgm:cxn modelId="{E54AA158-58D4-4DD3-A9E7-6BBD683E26D8}" type="presParOf" srcId="{2F273989-954F-488C-8148-DD5F358C760F}" destId="{2E003A13-C05B-4233-A699-26EF116D0A84}" srcOrd="4" destOrd="0" presId="urn:microsoft.com/office/officeart/2016/7/layout/RepeatingBendingProcessNew"/>
    <dgm:cxn modelId="{845DEC8C-BAB6-4E09-9B4B-89E7464101DA}" type="presParOf" srcId="{2F273989-954F-488C-8148-DD5F358C760F}" destId="{98ED70DB-C960-4512-ABC0-B6927E257E0A}" srcOrd="5" destOrd="0" presId="urn:microsoft.com/office/officeart/2016/7/layout/RepeatingBendingProcessNew"/>
    <dgm:cxn modelId="{C7874952-A328-462C-9B45-54BD1C342D78}" type="presParOf" srcId="{98ED70DB-C960-4512-ABC0-B6927E257E0A}" destId="{1E4954E5-3A6A-48CD-94FC-1C6C067BC520}" srcOrd="0" destOrd="0" presId="urn:microsoft.com/office/officeart/2016/7/layout/RepeatingBendingProcessNew"/>
    <dgm:cxn modelId="{58931E8D-90F3-4191-9053-437E42FEDBBC}" type="presParOf" srcId="{2F273989-954F-488C-8148-DD5F358C760F}" destId="{D3F9BBB6-F9EE-4CC4-9307-AE9D04DFE31A}" srcOrd="6" destOrd="0" presId="urn:microsoft.com/office/officeart/2016/7/layout/RepeatingBendingProcessNew"/>
    <dgm:cxn modelId="{4D7E3108-0128-4AC0-9980-5844D71B5797}" type="presParOf" srcId="{2F273989-954F-488C-8148-DD5F358C760F}" destId="{05CAC58D-CE09-4B19-B282-157D31637DE4}" srcOrd="7" destOrd="0" presId="urn:microsoft.com/office/officeart/2016/7/layout/RepeatingBendingProcessNew"/>
    <dgm:cxn modelId="{7E737FAE-DDA4-42BC-98EC-126ECBE040BA}" type="presParOf" srcId="{05CAC58D-CE09-4B19-B282-157D31637DE4}" destId="{EF4BBDE6-C9DB-49DE-BD9A-B9C857E7BDFA}" srcOrd="0" destOrd="0" presId="urn:microsoft.com/office/officeart/2016/7/layout/RepeatingBendingProcessNew"/>
    <dgm:cxn modelId="{AA043B21-CA0F-4F08-8CC8-5876F3BF953D}" type="presParOf" srcId="{2F273989-954F-488C-8148-DD5F358C760F}" destId="{8856B184-F437-4EB1-B1E2-B2BAE94909B3}" srcOrd="8" destOrd="0" presId="urn:microsoft.com/office/officeart/2016/7/layout/RepeatingBendingProcessNew"/>
    <dgm:cxn modelId="{9F025603-A05C-4A7D-BD32-F56D6FB2A722}" type="presParOf" srcId="{2F273989-954F-488C-8148-DD5F358C760F}" destId="{71028048-B483-48BA-A9B0-4B5543FDC65C}" srcOrd="9" destOrd="0" presId="urn:microsoft.com/office/officeart/2016/7/layout/RepeatingBendingProcessNew"/>
    <dgm:cxn modelId="{FE42086C-6839-4B02-9508-BABBA3C001E7}" type="presParOf" srcId="{71028048-B483-48BA-A9B0-4B5543FDC65C}" destId="{5EFAFCA2-D495-42E2-A018-5ECC919A1DBA}" srcOrd="0" destOrd="0" presId="urn:microsoft.com/office/officeart/2016/7/layout/RepeatingBendingProcessNew"/>
    <dgm:cxn modelId="{3F4DAFE1-A4DB-423A-A1AB-3F522EE09BBD}" type="presParOf" srcId="{2F273989-954F-488C-8148-DD5F358C760F}" destId="{F2D1CE29-FEF3-46B3-A372-D19CEABDB904}" srcOrd="10" destOrd="0" presId="urn:microsoft.com/office/officeart/2016/7/layout/RepeatingBendingProcessNew"/>
    <dgm:cxn modelId="{0A141D64-4130-4E6E-B3F2-BAED1948C56D}" type="presParOf" srcId="{2F273989-954F-488C-8148-DD5F358C760F}" destId="{B8096403-1625-4640-91F3-B160C1BF7963}" srcOrd="11" destOrd="0" presId="urn:microsoft.com/office/officeart/2016/7/layout/RepeatingBendingProcessNew"/>
    <dgm:cxn modelId="{5D45EEEA-ECC4-45B4-811F-681F5C9B17F6}" type="presParOf" srcId="{B8096403-1625-4640-91F3-B160C1BF7963}" destId="{7CA93B24-76F7-45D1-8231-AA1D0D011397}" srcOrd="0" destOrd="0" presId="urn:microsoft.com/office/officeart/2016/7/layout/RepeatingBendingProcessNew"/>
    <dgm:cxn modelId="{BC462074-7C53-43E4-9CEA-83140A29ADC9}" type="presParOf" srcId="{2F273989-954F-488C-8148-DD5F358C760F}" destId="{13A65AB9-22DE-4890-8F5B-58532A80217A}"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8F51-B753-4B16-8912-D606CDAC5751}">
      <dsp:nvSpPr>
        <dsp:cNvPr id="0" name=""/>
        <dsp:cNvSpPr/>
      </dsp:nvSpPr>
      <dsp:spPr>
        <a:xfrm>
          <a:off x="42931" y="349847"/>
          <a:ext cx="2401198" cy="784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ky" sz="1400" b="1" i="0" u="none" strike="noStrike" kern="1200" dirty="0">
              <a:highlight>
                <a:srgbClr val="000000">
                  <a:alpha val="0"/>
                </a:srgbClr>
              </a:highlight>
              <a:latin typeface="Arial"/>
              <a:cs typeface="Arial"/>
            </a:rPr>
            <a:t>А. Киришүү бөлүгү</a:t>
          </a:r>
          <a:endParaRPr lang="en-US" b="1" kern="1200" dirty="0">
            <a:latin typeface="Arial" panose="020B0604020202020204" pitchFamily="34" charset="0"/>
            <a:cs typeface="Arial" panose="020B0604020202020204" pitchFamily="34" charset="0"/>
          </a:endParaRPr>
        </a:p>
      </dsp:txBody>
      <dsp:txXfrm>
        <a:off x="42931" y="349847"/>
        <a:ext cx="2401198" cy="784109"/>
      </dsp:txXfrm>
    </dsp:sp>
    <dsp:sp modelId="{0C282A44-1BAF-43D0-B716-A92C5A9BEF1E}">
      <dsp:nvSpPr>
        <dsp:cNvPr id="0" name=""/>
        <dsp:cNvSpPr/>
      </dsp:nvSpPr>
      <dsp:spPr>
        <a:xfrm>
          <a:off x="3608" y="1267400"/>
          <a:ext cx="2479844" cy="2446751"/>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Мазмундук тилке</a:t>
          </a:r>
          <a:endParaRPr lang="en-US"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Баалануучу көндүм</a:t>
          </a:r>
          <a:endParaRPr lang="en-US"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Тапшырманын түрү</a:t>
          </a:r>
          <a:endParaRPr lang="en-US"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Дэ</a:t>
          </a:r>
          <a:r>
            <a:rPr lang="ky-KG" sz="1400" b="0" i="0" u="none" strike="noStrike" kern="1200" dirty="0">
              <a:highlight>
                <a:srgbClr val="000000">
                  <a:alpha val="0"/>
                </a:srgbClr>
              </a:highlight>
              <a:latin typeface="Arial"/>
              <a:cs typeface="Arial"/>
            </a:rPr>
            <a:t>ңгээли </a:t>
          </a:r>
          <a:r>
            <a:rPr lang="ky" sz="1400" b="0" i="0" u="none" strike="noStrike" kern="1200" dirty="0">
              <a:highlight>
                <a:srgbClr val="000000">
                  <a:alpha val="0"/>
                </a:srgbClr>
              </a:highlight>
              <a:latin typeface="Arial"/>
              <a:cs typeface="Arial"/>
            </a:rPr>
            <a:t>жана өткөрүү убактысы</a:t>
          </a:r>
          <a:endParaRPr lang="en-US" kern="1200" dirty="0">
            <a:latin typeface="Arial" panose="020B0604020202020204" pitchFamily="34" charset="0"/>
            <a:cs typeface="Arial" panose="020B0604020202020204" pitchFamily="34" charset="0"/>
          </a:endParaRPr>
        </a:p>
      </dsp:txBody>
      <dsp:txXfrm>
        <a:off x="3608" y="1267400"/>
        <a:ext cx="2479844" cy="2446751"/>
      </dsp:txXfrm>
    </dsp:sp>
    <dsp:sp modelId="{F58D7F9E-F563-4CA7-B3A5-AB776024556B}">
      <dsp:nvSpPr>
        <dsp:cNvPr id="0" name=""/>
        <dsp:cNvSpPr/>
      </dsp:nvSpPr>
      <dsp:spPr>
        <a:xfrm>
          <a:off x="2757890" y="230528"/>
          <a:ext cx="2465945" cy="784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ky" sz="1400" b="1" i="0" u="none" strike="noStrike" kern="1200">
              <a:highlight>
                <a:srgbClr val="000000">
                  <a:alpha val="0"/>
                </a:srgbClr>
              </a:highlight>
              <a:latin typeface="Arial"/>
              <a:cs typeface="Arial"/>
            </a:rPr>
            <a:t>В. Нускамалар жана кайтарым байланыш</a:t>
          </a:r>
          <a:endParaRPr lang="en-US" b="1" kern="1200">
            <a:latin typeface="Arial" panose="020B0604020202020204" pitchFamily="34" charset="0"/>
            <a:cs typeface="Arial" panose="020B0604020202020204" pitchFamily="34" charset="0"/>
          </a:endParaRPr>
        </a:p>
      </dsp:txBody>
      <dsp:txXfrm>
        <a:off x="2757890" y="230528"/>
        <a:ext cx="2465945" cy="784109"/>
      </dsp:txXfrm>
    </dsp:sp>
    <dsp:sp modelId="{9960AB2E-86E8-4924-8936-9502F7B95FF6}">
      <dsp:nvSpPr>
        <dsp:cNvPr id="0" name=""/>
        <dsp:cNvSpPr/>
      </dsp:nvSpPr>
      <dsp:spPr>
        <a:xfrm>
          <a:off x="2762272" y="1171564"/>
          <a:ext cx="2457183" cy="272325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Куралдын баяндамасы</a:t>
          </a:r>
          <a:endParaRPr lang="en-US"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Баалоо жүргүзүү боюнча нускамалар</a:t>
          </a:r>
          <a:endParaRPr lang="en-US"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Негизги тест</a:t>
          </a:r>
          <a:endParaRPr lang="en-US"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Жалпы класс деңгээлине карата сунуштар</a:t>
          </a:r>
          <a:endParaRPr lang="en-US" kern="1200" dirty="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Жекече кайтарым байланыш + окуучулар менен деңгээлдерге жараша иш алып баруу боюнча мугалим үчүн сунуштар</a:t>
          </a:r>
          <a:endParaRPr lang="en-US" kern="1200" dirty="0">
            <a:latin typeface="Arial" panose="020B0604020202020204" pitchFamily="34" charset="0"/>
            <a:cs typeface="Arial" panose="020B0604020202020204" pitchFamily="34" charset="0"/>
          </a:endParaRPr>
        </a:p>
      </dsp:txBody>
      <dsp:txXfrm>
        <a:off x="2762272" y="1171564"/>
        <a:ext cx="2457183" cy="2723255"/>
      </dsp:txXfrm>
    </dsp:sp>
    <dsp:sp modelId="{31F2A97D-5D97-4FCB-9B95-CAD9A25C7B83}">
      <dsp:nvSpPr>
        <dsp:cNvPr id="0" name=""/>
        <dsp:cNvSpPr/>
      </dsp:nvSpPr>
      <dsp:spPr>
        <a:xfrm>
          <a:off x="5498275" y="349175"/>
          <a:ext cx="1960273" cy="784109"/>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ky" sz="1400" b="1" i="0" u="none" strike="noStrike" kern="1200">
              <a:highlight>
                <a:srgbClr val="000000">
                  <a:alpha val="0"/>
                </a:srgbClr>
              </a:highlight>
              <a:latin typeface="Arial"/>
              <a:cs typeface="Arial"/>
            </a:rPr>
            <a:t>С. Тесттин варианттары                                       </a:t>
          </a:r>
        </a:p>
      </dsp:txBody>
      <dsp:txXfrm>
        <a:off x="5498275" y="349175"/>
        <a:ext cx="1960273" cy="784109"/>
      </dsp:txXfrm>
    </dsp:sp>
    <dsp:sp modelId="{53A33523-47FA-4AA5-94A7-15BC68B3880B}">
      <dsp:nvSpPr>
        <dsp:cNvPr id="0" name=""/>
        <dsp:cNvSpPr/>
      </dsp:nvSpPr>
      <dsp:spPr>
        <a:xfrm>
          <a:off x="5498275" y="1266526"/>
          <a:ext cx="1960273" cy="2448298"/>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Тесттин 1-варианты</a:t>
          </a:r>
          <a:endParaRPr lang="en-US"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Тесттин 2 варианты</a:t>
          </a:r>
          <a:endParaRPr lang="en-US"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Тесттин 3-варианты</a:t>
          </a:r>
          <a:endParaRPr lang="en-US"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a:highlight>
                <a:srgbClr val="000000">
                  <a:alpha val="0"/>
                </a:srgbClr>
              </a:highlight>
              <a:latin typeface="Arial"/>
              <a:cs typeface="Arial"/>
            </a:rPr>
            <a:t>Тесттин 4-варианты</a:t>
          </a:r>
          <a:endParaRPr lang="en-US" kern="1200">
            <a:latin typeface="Arial" panose="020B0604020202020204" pitchFamily="34" charset="0"/>
            <a:cs typeface="Arial" panose="020B0604020202020204" pitchFamily="34" charset="0"/>
          </a:endParaRPr>
        </a:p>
        <a:p>
          <a:pPr marL="285750" lvl="1" indent="-285750" algn="l" defTabSz="1600200">
            <a:lnSpc>
              <a:spcPct val="90000"/>
            </a:lnSpc>
            <a:spcBef>
              <a:spcPct val="0"/>
            </a:spcBef>
            <a:spcAft>
              <a:spcPct val="15000"/>
            </a:spcAft>
            <a:buChar char="•"/>
          </a:pPr>
          <a:endParaRPr lang="en-US" sz="3600" kern="1200">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ky" sz="1400" b="0" i="0" u="none" strike="noStrike" kern="1200" dirty="0">
              <a:highlight>
                <a:srgbClr val="000000">
                  <a:alpha val="0"/>
                </a:srgbClr>
              </a:highlight>
              <a:latin typeface="Arial"/>
              <a:cs typeface="Arial"/>
            </a:rPr>
            <a:t>+ бардык варианттар үчүн туура жооптордун ачкычы</a:t>
          </a:r>
          <a:endParaRPr lang="en-US" kern="1200" dirty="0">
            <a:latin typeface="Arial" panose="020B0604020202020204" pitchFamily="34" charset="0"/>
            <a:cs typeface="Arial" panose="020B0604020202020204" pitchFamily="34" charset="0"/>
          </a:endParaRPr>
        </a:p>
      </dsp:txBody>
      <dsp:txXfrm>
        <a:off x="5498275" y="1266526"/>
        <a:ext cx="1960273" cy="24482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7FA0E-AFCD-4B97-871C-67193164A39D}">
      <dsp:nvSpPr>
        <dsp:cNvPr id="0" name=""/>
        <dsp:cNvSpPr/>
      </dsp:nvSpPr>
      <dsp:spPr>
        <a:xfrm>
          <a:off x="1658491" y="591381"/>
          <a:ext cx="350038" cy="91440"/>
        </a:xfrm>
        <a:custGeom>
          <a:avLst/>
          <a:gdLst/>
          <a:ahLst/>
          <a:cxnLst/>
          <a:rect l="0" t="0" r="0" b="0"/>
          <a:pathLst>
            <a:path>
              <a:moveTo>
                <a:pt x="0" y="45720"/>
              </a:moveTo>
              <a:lnTo>
                <a:pt x="35003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3994" y="635196"/>
        <a:ext cx="19031" cy="3810"/>
      </dsp:txXfrm>
    </dsp:sp>
    <dsp:sp modelId="{7B06FB67-3475-44B6-9994-859E052991C1}">
      <dsp:nvSpPr>
        <dsp:cNvPr id="0" name=""/>
        <dsp:cNvSpPr/>
      </dsp:nvSpPr>
      <dsp:spPr>
        <a:xfrm>
          <a:off x="5340" y="140616"/>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uz-Cyrl-UZ" sz="1600" kern="1200" dirty="0"/>
            <a:t>Колдонмону ачуу жана катталуу. </a:t>
          </a:r>
          <a:endParaRPr lang="en-US" sz="1600" kern="1200" dirty="0"/>
        </a:p>
      </dsp:txBody>
      <dsp:txXfrm>
        <a:off x="5340" y="140616"/>
        <a:ext cx="1654950" cy="992970"/>
      </dsp:txXfrm>
    </dsp:sp>
    <dsp:sp modelId="{AAC5C170-2981-4F12-8851-E038054B8B4A}">
      <dsp:nvSpPr>
        <dsp:cNvPr id="0" name=""/>
        <dsp:cNvSpPr/>
      </dsp:nvSpPr>
      <dsp:spPr>
        <a:xfrm>
          <a:off x="3694080" y="591381"/>
          <a:ext cx="350038" cy="91440"/>
        </a:xfrm>
        <a:custGeom>
          <a:avLst/>
          <a:gdLst/>
          <a:ahLst/>
          <a:cxnLst/>
          <a:rect l="0" t="0" r="0" b="0"/>
          <a:pathLst>
            <a:path>
              <a:moveTo>
                <a:pt x="0" y="45720"/>
              </a:moveTo>
              <a:lnTo>
                <a:pt x="35003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9584" y="635196"/>
        <a:ext cx="19031" cy="3810"/>
      </dsp:txXfrm>
    </dsp:sp>
    <dsp:sp modelId="{D13383BC-0FF5-4E9F-B5DC-F6F25B657358}">
      <dsp:nvSpPr>
        <dsp:cNvPr id="0" name=""/>
        <dsp:cNvSpPr/>
      </dsp:nvSpPr>
      <dsp:spPr>
        <a:xfrm>
          <a:off x="2040929" y="140616"/>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ru-RU" sz="1600" kern="1200" dirty="0" err="1"/>
            <a:t>Пр</a:t>
          </a:r>
          <a:r>
            <a:rPr lang="ky-KG" sz="1600" kern="1200" dirty="0"/>
            <a:t>офильди толтуруу</a:t>
          </a:r>
          <a:r>
            <a:rPr lang="ru-RU" sz="1600" kern="1200" dirty="0"/>
            <a:t>.</a:t>
          </a:r>
          <a:endParaRPr lang="en-US" sz="1600" kern="1200" dirty="0"/>
        </a:p>
      </dsp:txBody>
      <dsp:txXfrm>
        <a:off x="2040929" y="140616"/>
        <a:ext cx="1654950" cy="992970"/>
      </dsp:txXfrm>
    </dsp:sp>
    <dsp:sp modelId="{98ED70DB-C960-4512-ABC0-B6927E257E0A}">
      <dsp:nvSpPr>
        <dsp:cNvPr id="0" name=""/>
        <dsp:cNvSpPr/>
      </dsp:nvSpPr>
      <dsp:spPr>
        <a:xfrm>
          <a:off x="5729670" y="591381"/>
          <a:ext cx="350038" cy="91440"/>
        </a:xfrm>
        <a:custGeom>
          <a:avLst/>
          <a:gdLst/>
          <a:ahLst/>
          <a:cxnLst/>
          <a:rect l="0" t="0" r="0" b="0"/>
          <a:pathLst>
            <a:path>
              <a:moveTo>
                <a:pt x="0" y="45720"/>
              </a:moveTo>
              <a:lnTo>
                <a:pt x="35003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95173" y="635196"/>
        <a:ext cx="19031" cy="3810"/>
      </dsp:txXfrm>
    </dsp:sp>
    <dsp:sp modelId="{2E003A13-C05B-4233-A699-26EF116D0A84}">
      <dsp:nvSpPr>
        <dsp:cNvPr id="0" name=""/>
        <dsp:cNvSpPr/>
      </dsp:nvSpPr>
      <dsp:spPr>
        <a:xfrm>
          <a:off x="4076519" y="140616"/>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ru-RU" sz="1600" kern="1200" dirty="0"/>
            <a:t>Класс </a:t>
          </a:r>
          <a:r>
            <a:rPr lang="ru-RU" sz="1600" kern="1200" dirty="0" err="1"/>
            <a:t>түзүү</a:t>
          </a:r>
          <a:r>
            <a:rPr lang="ru-RU" sz="1600" kern="1200" dirty="0"/>
            <a:t> </a:t>
          </a:r>
          <a:r>
            <a:rPr lang="ru-RU" sz="1600" kern="1200" dirty="0" err="1"/>
            <a:t>жана</a:t>
          </a:r>
          <a:r>
            <a:rPr lang="ru-RU" sz="1600" kern="1200" dirty="0"/>
            <a:t> </a:t>
          </a:r>
          <a:r>
            <a:rPr lang="ru-RU" sz="1600" kern="1200" dirty="0" err="1"/>
            <a:t>окуучуларды</a:t>
          </a:r>
          <a:r>
            <a:rPr lang="ru-RU" sz="1600" kern="1200" dirty="0"/>
            <a:t> </a:t>
          </a:r>
          <a:r>
            <a:rPr lang="ru-RU" sz="1600" kern="1200" dirty="0" err="1"/>
            <a:t>кошуу</a:t>
          </a:r>
          <a:r>
            <a:rPr lang="ru-RU" sz="1600" kern="1200" dirty="0"/>
            <a:t> .   </a:t>
          </a:r>
          <a:endParaRPr lang="en-US" sz="1600" kern="1200" dirty="0"/>
        </a:p>
      </dsp:txBody>
      <dsp:txXfrm>
        <a:off x="4076519" y="140616"/>
        <a:ext cx="1654950" cy="992970"/>
      </dsp:txXfrm>
    </dsp:sp>
    <dsp:sp modelId="{05CAC58D-CE09-4B19-B282-157D31637DE4}">
      <dsp:nvSpPr>
        <dsp:cNvPr id="0" name=""/>
        <dsp:cNvSpPr/>
      </dsp:nvSpPr>
      <dsp:spPr>
        <a:xfrm>
          <a:off x="832815" y="1131786"/>
          <a:ext cx="6106768" cy="626332"/>
        </a:xfrm>
        <a:custGeom>
          <a:avLst/>
          <a:gdLst/>
          <a:ahLst/>
          <a:cxnLst/>
          <a:rect l="0" t="0" r="0" b="0"/>
          <a:pathLst>
            <a:path>
              <a:moveTo>
                <a:pt x="6106768" y="0"/>
              </a:moveTo>
              <a:lnTo>
                <a:pt x="6106768" y="330266"/>
              </a:lnTo>
              <a:lnTo>
                <a:pt x="0" y="330266"/>
              </a:lnTo>
              <a:lnTo>
                <a:pt x="0" y="626332"/>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2649" y="1443047"/>
        <a:ext cx="307100" cy="3810"/>
      </dsp:txXfrm>
    </dsp:sp>
    <dsp:sp modelId="{D3F9BBB6-F9EE-4CC4-9307-AE9D04DFE31A}">
      <dsp:nvSpPr>
        <dsp:cNvPr id="0" name=""/>
        <dsp:cNvSpPr/>
      </dsp:nvSpPr>
      <dsp:spPr>
        <a:xfrm>
          <a:off x="6112108" y="140616"/>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ru-RU" sz="1600" kern="1200" dirty="0" err="1"/>
            <a:t>Тестирлөөнү</a:t>
          </a:r>
          <a:r>
            <a:rPr lang="ru-RU" sz="1600" kern="1200" dirty="0"/>
            <a:t> </a:t>
          </a:r>
          <a:r>
            <a:rPr lang="ky-KG" sz="1600" kern="1200" dirty="0"/>
            <a:t>өткөрүү</a:t>
          </a:r>
          <a:r>
            <a:rPr lang="ru-RU" sz="1600" kern="1200" dirty="0"/>
            <a:t>.</a:t>
          </a:r>
          <a:endParaRPr lang="en-US" sz="1600" kern="1200" dirty="0"/>
        </a:p>
      </dsp:txBody>
      <dsp:txXfrm>
        <a:off x="6112108" y="140616"/>
        <a:ext cx="1654950" cy="992970"/>
      </dsp:txXfrm>
    </dsp:sp>
    <dsp:sp modelId="{71028048-B483-48BA-A9B0-4B5543FDC65C}">
      <dsp:nvSpPr>
        <dsp:cNvPr id="0" name=""/>
        <dsp:cNvSpPr/>
      </dsp:nvSpPr>
      <dsp:spPr>
        <a:xfrm>
          <a:off x="1658491" y="2241284"/>
          <a:ext cx="350038" cy="91440"/>
        </a:xfrm>
        <a:custGeom>
          <a:avLst/>
          <a:gdLst/>
          <a:ahLst/>
          <a:cxnLst/>
          <a:rect l="0" t="0" r="0" b="0"/>
          <a:pathLst>
            <a:path>
              <a:moveTo>
                <a:pt x="0" y="45720"/>
              </a:moveTo>
              <a:lnTo>
                <a:pt x="35003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3994" y="2285099"/>
        <a:ext cx="19031" cy="3810"/>
      </dsp:txXfrm>
    </dsp:sp>
    <dsp:sp modelId="{8856B184-F437-4EB1-B1E2-B2BAE94909B3}">
      <dsp:nvSpPr>
        <dsp:cNvPr id="0" name=""/>
        <dsp:cNvSpPr/>
      </dsp:nvSpPr>
      <dsp:spPr>
        <a:xfrm>
          <a:off x="5340" y="1790519"/>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ru-RU" sz="1600" kern="1200" dirty="0" err="1"/>
            <a:t>Окуучулар</a:t>
          </a:r>
          <a:r>
            <a:rPr lang="ru-RU" sz="1600" kern="1200" dirty="0"/>
            <a:t> </a:t>
          </a:r>
          <a:r>
            <a:rPr lang="ru-RU" sz="1600" kern="1200" dirty="0" err="1"/>
            <a:t>боюнча</a:t>
          </a:r>
          <a:r>
            <a:rPr lang="ru-RU" sz="1600" kern="1200" dirty="0"/>
            <a:t> отчет. </a:t>
          </a:r>
          <a:endParaRPr lang="en-US" sz="1600" kern="1200" dirty="0"/>
        </a:p>
      </dsp:txBody>
      <dsp:txXfrm>
        <a:off x="5340" y="1790519"/>
        <a:ext cx="1654950" cy="992970"/>
      </dsp:txXfrm>
    </dsp:sp>
    <dsp:sp modelId="{B8096403-1625-4640-91F3-B160C1BF7963}">
      <dsp:nvSpPr>
        <dsp:cNvPr id="0" name=""/>
        <dsp:cNvSpPr/>
      </dsp:nvSpPr>
      <dsp:spPr>
        <a:xfrm>
          <a:off x="3694080" y="2287004"/>
          <a:ext cx="375657" cy="135520"/>
        </a:xfrm>
        <a:custGeom>
          <a:avLst/>
          <a:gdLst/>
          <a:ahLst/>
          <a:cxnLst/>
          <a:rect l="0" t="0" r="0" b="0"/>
          <a:pathLst>
            <a:path>
              <a:moveTo>
                <a:pt x="0" y="0"/>
              </a:moveTo>
              <a:lnTo>
                <a:pt x="204928" y="0"/>
              </a:lnTo>
              <a:lnTo>
                <a:pt x="204928" y="135520"/>
              </a:lnTo>
              <a:lnTo>
                <a:pt x="375657" y="1355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1202" y="2352859"/>
        <a:ext cx="21413" cy="3810"/>
      </dsp:txXfrm>
    </dsp:sp>
    <dsp:sp modelId="{F2D1CE29-FEF3-46B3-A372-D19CEABDB904}">
      <dsp:nvSpPr>
        <dsp:cNvPr id="0" name=""/>
        <dsp:cNvSpPr/>
      </dsp:nvSpPr>
      <dsp:spPr>
        <a:xfrm>
          <a:off x="2040929" y="1790519"/>
          <a:ext cx="1654950" cy="99297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711200">
            <a:lnSpc>
              <a:spcPct val="90000"/>
            </a:lnSpc>
            <a:spcBef>
              <a:spcPct val="0"/>
            </a:spcBef>
            <a:spcAft>
              <a:spcPct val="35000"/>
            </a:spcAft>
            <a:buNone/>
          </a:pPr>
          <a:r>
            <a:rPr lang="ru-RU" sz="1600" kern="1200" dirty="0"/>
            <a:t>Кайтарым </a:t>
          </a:r>
          <a:r>
            <a:rPr lang="ru-RU" sz="1600" kern="1200" dirty="0" err="1"/>
            <a:t>байланыш</a:t>
          </a:r>
          <a:r>
            <a:rPr lang="ru-RU" sz="1600" kern="1200" dirty="0"/>
            <a:t>.</a:t>
          </a:r>
          <a:endParaRPr lang="en-US" sz="1600" kern="1200" dirty="0"/>
        </a:p>
      </dsp:txBody>
      <dsp:txXfrm>
        <a:off x="2040929" y="1790519"/>
        <a:ext cx="1654950" cy="992970"/>
      </dsp:txXfrm>
    </dsp:sp>
    <dsp:sp modelId="{13A65AB9-22DE-4890-8F5B-58532A80217A}">
      <dsp:nvSpPr>
        <dsp:cNvPr id="0" name=""/>
        <dsp:cNvSpPr/>
      </dsp:nvSpPr>
      <dsp:spPr>
        <a:xfrm>
          <a:off x="4102137" y="1649745"/>
          <a:ext cx="2566845" cy="154555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1094" tIns="85122" rIns="81094" bIns="85122" numCol="1" spcCol="1270" anchor="ctr" anchorCtr="0">
          <a:noAutofit/>
        </a:bodyPr>
        <a:lstStyle/>
        <a:p>
          <a:pPr marL="0" lvl="0" indent="0" algn="ctr" defTabSz="488950">
            <a:lnSpc>
              <a:spcPct val="90000"/>
            </a:lnSpc>
            <a:spcBef>
              <a:spcPct val="0"/>
            </a:spcBef>
            <a:spcAft>
              <a:spcPct val="35000"/>
            </a:spcAft>
            <a:buNone/>
          </a:pPr>
          <a:r>
            <a:rPr lang="ky-KG" sz="1100" kern="1200" dirty="0">
              <a:solidFill>
                <a:schemeClr val="tx1"/>
              </a:solidFill>
              <a:latin typeface="Arial" panose="020B0604020202020204" pitchFamily="34" charset="0"/>
              <a:cs typeface="Arial" panose="020B0604020202020204" pitchFamily="34" charset="0"/>
            </a:rPr>
            <a:t>Кайтарым байланышты окуп чыгуу, бөлүктөргө көңүл буруу:</a:t>
          </a:r>
          <a:endParaRPr lang="en-US" sz="1100" kern="1200" dirty="0">
            <a:solidFill>
              <a:schemeClr val="tx1"/>
            </a:solidFill>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Font typeface="+mj-lt"/>
            <a:buNone/>
          </a:pPr>
          <a:r>
            <a:rPr lang="ru-RU" sz="1100" kern="1200" dirty="0">
              <a:solidFill>
                <a:schemeClr val="tx1"/>
              </a:solidFill>
              <a:latin typeface="Arial" panose="020B0604020202020204" pitchFamily="34" charset="0"/>
              <a:cs typeface="Arial" panose="020B0604020202020204" pitchFamily="34" charset="0"/>
            </a:rPr>
            <a:t>1. </a:t>
          </a:r>
          <a:r>
            <a:rPr lang="ky-KG" sz="1100" kern="1200" dirty="0">
              <a:solidFill>
                <a:schemeClr val="tx1"/>
              </a:solidFill>
              <a:latin typeface="Arial" panose="020B0604020202020204" pitchFamily="34" charset="0"/>
              <a:cs typeface="Arial" panose="020B0604020202020204" pitchFamily="34" charset="0"/>
            </a:rPr>
            <a:t>Окуучунун деңгээлин аныктоо.</a:t>
          </a:r>
          <a:endParaRPr lang="en-US" sz="1100" kern="1200" dirty="0">
            <a:solidFill>
              <a:schemeClr val="tx1"/>
            </a:solidFill>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Font typeface="+mj-lt"/>
            <a:buNone/>
          </a:pPr>
          <a:r>
            <a:rPr lang="ky-KG" sz="1100" kern="1200" dirty="0">
              <a:solidFill>
                <a:schemeClr val="tx1"/>
              </a:solidFill>
              <a:latin typeface="Arial" panose="020B0604020202020204" pitchFamily="34" charset="0"/>
              <a:cs typeface="Arial" panose="020B0604020202020204" pitchFamily="34" charset="0"/>
            </a:rPr>
            <a:t>2. Окуучуга кайтарым байланыш.</a:t>
          </a:r>
          <a:endParaRPr lang="en-US" sz="1100" kern="1200" dirty="0">
            <a:solidFill>
              <a:schemeClr val="tx1"/>
            </a:solidFill>
            <a:latin typeface="Arial" panose="020B0604020202020204" pitchFamily="34" charset="0"/>
            <a:cs typeface="Arial" panose="020B0604020202020204" pitchFamily="34" charset="0"/>
          </a:endParaRPr>
        </a:p>
        <a:p>
          <a:pPr marL="0" lvl="0" indent="0" algn="ctr" defTabSz="488950">
            <a:lnSpc>
              <a:spcPct val="90000"/>
            </a:lnSpc>
            <a:spcBef>
              <a:spcPct val="0"/>
            </a:spcBef>
            <a:spcAft>
              <a:spcPct val="35000"/>
            </a:spcAft>
            <a:buFont typeface="+mj-lt"/>
            <a:buNone/>
          </a:pPr>
          <a:r>
            <a:rPr lang="ky-KG" sz="1100" kern="1200" dirty="0">
              <a:solidFill>
                <a:schemeClr val="tx1"/>
              </a:solidFill>
              <a:latin typeface="Arial" panose="020B0604020202020204" pitchFamily="34" charset="0"/>
              <a:cs typeface="Arial" panose="020B0604020202020204" pitchFamily="34" charset="0"/>
            </a:rPr>
            <a:t>3. Мугалимге кайтарым байланыш</a:t>
          </a:r>
          <a:r>
            <a:rPr lang="ky-KG" sz="1200" kern="1200" dirty="0"/>
            <a:t>.</a:t>
          </a:r>
          <a:endParaRPr lang="en-US" sz="1200" kern="1200" dirty="0"/>
        </a:p>
      </dsp:txBody>
      <dsp:txXfrm>
        <a:off x="4102137" y="1649745"/>
        <a:ext cx="2566845" cy="154555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10/13/2022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10/13/2022</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E55AA-3622-40EB-A511-BBF9DF356D70}" type="slidenum">
              <a:rPr lang="en-US" altLang="en-US" smtClean="0"/>
              <a:pPr/>
              <a:t>4</a:t>
            </a:fld>
            <a:endParaRPr lang="en-US" altLang="en-US"/>
          </a:p>
        </p:txBody>
      </p:sp>
    </p:spTree>
    <p:extLst>
      <p:ext uri="{BB962C8B-B14F-4D97-AF65-F5344CB8AC3E}">
        <p14:creationId xmlns:p14="http://schemas.microsoft.com/office/powerpoint/2010/main" val="1995083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child, boy, indoor&#10;&#10;Description automatically generated">
            <a:extLst>
              <a:ext uri="{FF2B5EF4-FFF2-40B4-BE49-F238E27FC236}">
                <a16:creationId xmlns:a16="http://schemas.microsoft.com/office/drawing/2014/main" id="{54651C6B-7505-41BC-AD2D-71BD7F3DF830}"/>
              </a:ext>
            </a:extLst>
          </p:cNvPr>
          <p:cNvPicPr>
            <a:picLocks noChangeAspect="1"/>
          </p:cNvPicPr>
          <p:nvPr userDrawn="1"/>
        </p:nvPicPr>
        <p:blipFill rotWithShape="1">
          <a:blip r:embed="rId2"/>
          <a:srcRect t="5613" b="8289"/>
          <a:stretch/>
        </p:blipFill>
        <p:spPr>
          <a:xfrm>
            <a:off x="0" y="-12211"/>
            <a:ext cx="9146675" cy="5271730"/>
          </a:xfrm>
          <a:prstGeom prst="rect">
            <a:avLst/>
          </a:prstGeom>
        </p:spPr>
      </p:pic>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10/13/2022</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IMPROVED BASIC EDUCATION IN THE KYRGYZ REPUBLIC</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382606"/>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2925843"/>
            <a:ext cx="6033052" cy="675462"/>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814361"/>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5" name="Рисунок 2">
            <a:extLst>
              <a:ext uri="{FF2B5EF4-FFF2-40B4-BE49-F238E27FC236}">
                <a16:creationId xmlns:a16="http://schemas.microsoft.com/office/drawing/2014/main" id="{BCBB0E68-D24E-406C-8AFF-0870FD9260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393793" y="52769"/>
            <a:ext cx="2297929" cy="889298"/>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38BC8A60-36F1-4BB9-BD1D-774E71B35F8E}"/>
              </a:ext>
            </a:extLst>
          </p:cNvPr>
          <p:cNvSpPr>
            <a:spLocks noGrp="1"/>
          </p:cNvSpPr>
          <p:nvPr>
            <p:ph sz="quarter" idx="13" hasCustomPrompt="1"/>
          </p:nvPr>
        </p:nvSpPr>
        <p:spPr>
          <a:xfrm>
            <a:off x="685800" y="3625309"/>
            <a:ext cx="3578087" cy="1115656"/>
          </a:xfrm>
        </p:spPr>
        <p:txBody>
          <a:bodyPr anchor="t">
            <a:normAutofit/>
          </a:bodyPr>
          <a:lstStyle>
            <a:lvl1pPr marL="0" indent="0" algn="l">
              <a:buNone/>
              <a:defRPr sz="1200" i="1">
                <a:solidFill>
                  <a:schemeClr val="accent3"/>
                </a:solidFill>
              </a:defRPr>
            </a:lvl1pPr>
          </a:lstStyle>
          <a:p>
            <a:pPr lvl="0"/>
            <a:r>
              <a:rPr lang="en-US" dirty="0"/>
              <a:t>“From the American People” Message here</a:t>
            </a:r>
          </a:p>
        </p:txBody>
      </p:sp>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10/13/2022</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10/13/2022</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10/13/2022</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lgn="ctr">
              <a:defRPr>
                <a:solidFill>
                  <a:srgbClr val="6C6463"/>
                </a:solidFill>
              </a:defRPr>
            </a:lvl1pPr>
          </a:lstStyle>
          <a:p>
            <a:r>
              <a:rPr lang="en-US" i="0" dirty="0"/>
              <a:t>USAID </a:t>
            </a:r>
            <a:r>
              <a:rPr lang="en-US" i="0" dirty="0" err="1"/>
              <a:t>Okuu</a:t>
            </a:r>
            <a:r>
              <a:rPr lang="en-US" i="0" dirty="0"/>
              <a:t> </a:t>
            </a:r>
            <a:r>
              <a:rPr lang="en-US" i="0" dirty="0" err="1"/>
              <a:t>Keremet</a:t>
            </a:r>
            <a:r>
              <a:rPr lang="en-US" i="0" dirty="0"/>
              <a:t>! Project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10/13/2022</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lgn="ctr">
              <a:defRPr>
                <a:solidFill>
                  <a:srgbClr val="6C6463"/>
                </a:solidFill>
              </a:defRPr>
            </a:lvl1pPr>
          </a:lstStyle>
          <a:p>
            <a:r>
              <a:rPr lang="en-US" i="0" dirty="0"/>
              <a:t>USAID </a:t>
            </a:r>
            <a:r>
              <a:rPr lang="en-US" i="0" dirty="0" err="1"/>
              <a:t>Okuu</a:t>
            </a:r>
            <a:r>
              <a:rPr lang="en-US" i="0" dirty="0"/>
              <a:t> </a:t>
            </a:r>
            <a:r>
              <a:rPr lang="en-US" i="0" dirty="0" err="1"/>
              <a:t>Keremet</a:t>
            </a:r>
            <a:r>
              <a:rPr lang="en-US" i="0" dirty="0"/>
              <a:t>! Project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10/13/2022</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i="0" dirty="0"/>
              <a:t>USAID </a:t>
            </a:r>
            <a:r>
              <a:rPr lang="en-US" i="0" dirty="0" err="1"/>
              <a:t>Okuu</a:t>
            </a:r>
            <a:r>
              <a:rPr lang="en-US" i="0" dirty="0"/>
              <a:t> </a:t>
            </a:r>
            <a:r>
              <a:rPr lang="en-US" i="0" dirty="0" err="1"/>
              <a:t>Keremet</a:t>
            </a:r>
            <a:r>
              <a:rPr lang="en-US" i="0" dirty="0"/>
              <a:t>! Project</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10/13/2022</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10/13/2022</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9" descr="A person and a girl sitting on a couch&#10;&#10;Description automatically generated">
            <a:extLst>
              <a:ext uri="{FF2B5EF4-FFF2-40B4-BE49-F238E27FC236}">
                <a16:creationId xmlns:a16="http://schemas.microsoft.com/office/drawing/2014/main" id="{835EDD97-9E83-403D-9A56-7A6C94C721B7}"/>
              </a:ext>
            </a:extLst>
          </p:cNvPr>
          <p:cNvPicPr>
            <a:picLocks noChangeAspect="1"/>
          </p:cNvPicPr>
          <p:nvPr userDrawn="1"/>
        </p:nvPicPr>
        <p:blipFill rotWithShape="1">
          <a:blip r:embed="rId2"/>
          <a:srcRect t="15976" b="8972"/>
          <a:stretch/>
        </p:blipFill>
        <p:spPr>
          <a:xfrm>
            <a:off x="152399" y="102309"/>
            <a:ext cx="8853014" cy="4982808"/>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10/13/2022</a:t>
            </a:fld>
            <a:endParaRPr lang="en-US"/>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9" name="Рисунок 2">
            <a:extLst>
              <a:ext uri="{FF2B5EF4-FFF2-40B4-BE49-F238E27FC236}">
                <a16:creationId xmlns:a16="http://schemas.microsoft.com/office/drawing/2014/main" id="{979A0CB5-6842-4270-B2B0-020545683F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94242" y="4317350"/>
            <a:ext cx="1416042" cy="548008"/>
          </a:xfrm>
          <a:prstGeom prst="rect">
            <a:avLst/>
          </a:prstGeom>
          <a:noFill/>
          <a:ln w="9525">
            <a:noFill/>
            <a:miter lim="800000"/>
            <a:headEnd/>
            <a:tailEnd/>
          </a:ln>
        </p:spPr>
      </p:pic>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Footer Placeholder 9">
            <a:extLst>
              <a:ext uri="{FF2B5EF4-FFF2-40B4-BE49-F238E27FC236}">
                <a16:creationId xmlns:a16="http://schemas.microsoft.com/office/drawing/2014/main" id="{6A8F56DF-6459-46CE-8DF1-171B2AF09198}"/>
              </a:ext>
            </a:extLst>
          </p:cNvPr>
          <p:cNvSpPr>
            <a:spLocks noGrp="1"/>
          </p:cNvSpPr>
          <p:nvPr>
            <p:ph type="ftr" sz="quarter" idx="10"/>
          </p:nvPr>
        </p:nvSpPr>
        <p:spPr/>
        <p:txBody>
          <a:bodyPr/>
          <a:lstStyle>
            <a:lvl1pPr>
              <a:defRPr/>
            </a:lvl1pPr>
          </a:lstStyle>
          <a:p>
            <a:pPr>
              <a:defRPr/>
            </a:pPr>
            <a:r>
              <a:rPr lang="en-US"/>
              <a:t>(c) RTI International, November 2017</a:t>
            </a:r>
          </a:p>
        </p:txBody>
      </p:sp>
      <p:sp>
        <p:nvSpPr>
          <p:cNvPr id="5" name="Slide Number Placeholder 10">
            <a:extLst>
              <a:ext uri="{FF2B5EF4-FFF2-40B4-BE49-F238E27FC236}">
                <a16:creationId xmlns:a16="http://schemas.microsoft.com/office/drawing/2014/main" id="{BA9485F5-5C6D-4C60-BE2A-434AF2290D9A}"/>
              </a:ext>
            </a:extLst>
          </p:cNvPr>
          <p:cNvSpPr>
            <a:spLocks noGrp="1"/>
          </p:cNvSpPr>
          <p:nvPr>
            <p:ph type="sldNum" sz="quarter" idx="11"/>
          </p:nvPr>
        </p:nvSpPr>
        <p:spPr/>
        <p:txBody>
          <a:bodyPr/>
          <a:lstStyle>
            <a:lvl1pPr>
              <a:defRPr/>
            </a:lvl1pPr>
          </a:lstStyle>
          <a:p>
            <a:fld id="{F4A9E69A-31C3-4AB5-99F0-11DE1AC697B9}" type="slidenum">
              <a:rPr lang="en-US" altLang="en-US"/>
              <a:pPr/>
              <a:t>‹#›</a:t>
            </a:fld>
            <a:endParaRPr lang="en-US" altLang="en-US"/>
          </a:p>
        </p:txBody>
      </p:sp>
    </p:spTree>
    <p:extLst>
      <p:ext uri="{BB962C8B-B14F-4D97-AF65-F5344CB8AC3E}">
        <p14:creationId xmlns:p14="http://schemas.microsoft.com/office/powerpoint/2010/main" val="34830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10/13/2022</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IMPROVED BASIC EDUCATION IN THE KYRGYZ REPUBLIC</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Рисунок 2">
            <a:extLst>
              <a:ext uri="{FF2B5EF4-FFF2-40B4-BE49-F238E27FC236}">
                <a16:creationId xmlns:a16="http://schemas.microsoft.com/office/drawing/2014/main" id="{5ECB40A4-1C23-4516-A0EB-CAE0A9B0A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437514" y="254581"/>
            <a:ext cx="2095117" cy="810811"/>
          </a:xfrm>
          <a:prstGeom prst="rect">
            <a:avLst/>
          </a:prstGeom>
          <a:noFill/>
          <a:ln w="9525">
            <a:noFill/>
            <a:miter lim="800000"/>
            <a:headEnd/>
            <a:tailEnd/>
          </a:ln>
        </p:spPr>
      </p:pic>
    </p:spTree>
    <p:extLst>
      <p:ext uri="{BB962C8B-B14F-4D97-AF65-F5344CB8AC3E}">
        <p14:creationId xmlns:p14="http://schemas.microsoft.com/office/powerpoint/2010/main" val="325277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10/13/2022</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dirty="0"/>
              <a:t>IMPROVED BASIC EDUCATION IN THE KYRGYZ REPUBLIC</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Рисунок 2">
            <a:extLst>
              <a:ext uri="{FF2B5EF4-FFF2-40B4-BE49-F238E27FC236}">
                <a16:creationId xmlns:a16="http://schemas.microsoft.com/office/drawing/2014/main" id="{859FDBF4-80F2-43B2-91DA-B34F7FDC15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68628" y="4084136"/>
            <a:ext cx="1717372" cy="664623"/>
          </a:xfrm>
          <a:prstGeom prst="rect">
            <a:avLst/>
          </a:prstGeom>
          <a:noFill/>
          <a:ln w="9525">
            <a:noFill/>
            <a:miter lim="800000"/>
            <a:headEnd/>
            <a:tailEnd/>
          </a:ln>
        </p:spPr>
      </p:pic>
    </p:spTree>
    <p:extLst>
      <p:ext uri="{BB962C8B-B14F-4D97-AF65-F5344CB8AC3E}">
        <p14:creationId xmlns:p14="http://schemas.microsoft.com/office/powerpoint/2010/main" val="18349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10/13/2022</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10/13/2022</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IMPROVED BASIC EDUCATION IN THE KYRGYZ REPUBLIC</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10/13/2022</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IMPROVED BASIC EDUCATION IN THE KYRGYZ REPUBLIC</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10/13/2022</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IMPROVED BASIC EDUCATION IN THE KYRGYZ REPUBLIC</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10/13/2022</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4701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10/13/2022</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10/13/2022</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IMPROVED BASIC EDUCATION IN THE KYRGYZ REPUBLIC</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59" r:id="rId18"/>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okuukeremet.com/"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0C00456-721A-A94C-800A-D5E7EE91C160}" type="datetime1">
              <a:rPr lang="en-US" smtClean="0">
                <a:solidFill>
                  <a:schemeClr val="accent3"/>
                </a:solidFill>
              </a:rPr>
              <a:pPr/>
              <a:t>10/13/2022</a:t>
            </a:fld>
            <a:endParaRPr lang="en-US" dirty="0">
              <a:solidFill>
                <a:schemeClr val="accent3"/>
              </a:solidFill>
            </a:endParaRPr>
          </a:p>
        </p:txBody>
      </p:sp>
      <p:sp>
        <p:nvSpPr>
          <p:cNvPr id="3" name="Footer Placeholder 2"/>
          <p:cNvSpPr>
            <a:spLocks noGrp="1"/>
          </p:cNvSpPr>
          <p:nvPr>
            <p:ph type="ftr" sz="quarter" idx="3"/>
          </p:nvPr>
        </p:nvSpPr>
        <p:spPr/>
        <p:txBody>
          <a:bodyPr/>
          <a:lstStyle/>
          <a:p>
            <a:r>
              <a:rPr lang="ru-RU" dirty="0">
                <a:solidFill>
                  <a:schemeClr val="tx1"/>
                </a:solidFill>
              </a:rPr>
              <a:t>«Окуу керемет!»</a:t>
            </a:r>
            <a:endParaRPr lang="en-US" dirty="0">
              <a:solidFill>
                <a:schemeClr val="tx1"/>
              </a:solidFill>
            </a:endParaRPr>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dirty="0"/>
          </a:p>
        </p:txBody>
      </p:sp>
      <p:sp>
        <p:nvSpPr>
          <p:cNvPr id="5" name="Title 4"/>
          <p:cNvSpPr>
            <a:spLocks noGrp="1"/>
          </p:cNvSpPr>
          <p:nvPr>
            <p:ph type="ctrTitle"/>
          </p:nvPr>
        </p:nvSpPr>
        <p:spPr>
          <a:xfrm>
            <a:off x="685799" y="1467293"/>
            <a:ext cx="4403652" cy="1238508"/>
          </a:xfrm>
        </p:spPr>
        <p:txBody>
          <a:bodyPr>
            <a:noAutofit/>
          </a:bodyPr>
          <a:lstStyle/>
          <a:p>
            <a:r>
              <a:rPr lang="ky-KG"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USAID</a:t>
            </a:r>
            <a:r>
              <a:rPr lang="ky-KG" sz="3600" b="1" dirty="0">
                <a:latin typeface="Arial" panose="020B0604020202020204" pitchFamily="34" charset="0"/>
                <a:cs typeface="Arial" panose="020B0604020202020204" pitchFamily="34" charset="0"/>
              </a:rPr>
              <a:t> дин</a:t>
            </a:r>
            <a:r>
              <a:rPr lang="en-US" sz="3600" b="1" dirty="0">
                <a:latin typeface="Arial" panose="020B0604020202020204" pitchFamily="34" charset="0"/>
                <a:cs typeface="Arial" panose="020B0604020202020204" pitchFamily="34" charset="0"/>
              </a:rPr>
              <a:t> </a:t>
            </a:r>
            <a:r>
              <a:rPr lang="ru-RU" sz="3600" b="1" dirty="0">
                <a:latin typeface="Arial" panose="020B0604020202020204" pitchFamily="34" charset="0"/>
                <a:cs typeface="Arial" panose="020B0604020202020204" pitchFamily="34" charset="0"/>
              </a:rPr>
              <a:t>«ОКУУ КЕРЕМЕТ!» </a:t>
            </a:r>
            <a:r>
              <a:rPr lang="ru-RU" sz="3600" b="1" dirty="0" err="1">
                <a:latin typeface="Arial" panose="020B0604020202020204" pitchFamily="34" charset="0"/>
                <a:cs typeface="Arial" panose="020B0604020202020204" pitchFamily="34" charset="0"/>
              </a:rPr>
              <a:t>долбоору</a:t>
            </a:r>
            <a:endParaRPr lang="en-US" sz="3600" b="1" dirty="0">
              <a:latin typeface="Arial" panose="020B0604020202020204" pitchFamily="34" charset="0"/>
              <a:cs typeface="Arial" panose="020B0604020202020204" pitchFamily="34" charset="0"/>
            </a:endParaRPr>
          </a:p>
        </p:txBody>
      </p:sp>
      <p:sp>
        <p:nvSpPr>
          <p:cNvPr id="6" name="Subtitle 5"/>
          <p:cNvSpPr>
            <a:spLocks noGrp="1"/>
          </p:cNvSpPr>
          <p:nvPr>
            <p:ph type="subTitle" idx="1"/>
          </p:nvPr>
        </p:nvSpPr>
        <p:spPr>
          <a:xfrm>
            <a:off x="685799" y="2925842"/>
            <a:ext cx="7790544" cy="2001758"/>
          </a:xfrm>
        </p:spPr>
        <p:txBody>
          <a:bodyPr>
            <a:noAutofit/>
          </a:bodyPr>
          <a:lstStyle/>
          <a:p>
            <a:r>
              <a:rPr lang="ky-KG" sz="2800" b="1" dirty="0">
                <a:latin typeface="Arial" panose="020B0604020202020204" pitchFamily="34" charset="0"/>
                <a:cs typeface="Arial" panose="020B0604020202020204" pitchFamily="34" charset="0"/>
              </a:rPr>
              <a:t>Математика көндүмдөрүн жакшыртуу үчүн</a:t>
            </a:r>
            <a:r>
              <a:rPr lang="ru-RU" sz="2800" b="1" dirty="0">
                <a:latin typeface="Arial" panose="020B0604020202020204" pitchFamily="34" charset="0"/>
                <a:cs typeface="Arial" panose="020B0604020202020204" pitchFamily="34" charset="0"/>
              </a:rPr>
              <a:t> Калыптандыруучу </a:t>
            </a:r>
            <a:r>
              <a:rPr lang="ru-RU" sz="2800" b="1" dirty="0" err="1">
                <a:latin typeface="Arial" panose="020B0604020202020204" pitchFamily="34" charset="0"/>
                <a:cs typeface="Arial" panose="020B0604020202020204" pitchFamily="34" charset="0"/>
              </a:rPr>
              <a:t>баалоо</a:t>
            </a:r>
            <a:r>
              <a:rPr lang="ru-RU" sz="2800" b="1" dirty="0">
                <a:latin typeface="Arial" panose="020B0604020202020204" pitchFamily="34" charset="0"/>
                <a:cs typeface="Arial" panose="020B0604020202020204" pitchFamily="34" charset="0"/>
              </a:rPr>
              <a:t> </a:t>
            </a:r>
          </a:p>
          <a:p>
            <a:r>
              <a:rPr lang="ru-RU"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BaalooApp</a:t>
            </a:r>
            <a:r>
              <a:rPr lang="ru-RU" sz="2800" b="1" dirty="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тиркемеси</a:t>
            </a:r>
            <a:r>
              <a:rPr lang="ru-RU" sz="2800" b="1" dirty="0">
                <a:latin typeface="Arial" panose="020B0604020202020204" pitchFamily="34" charset="0"/>
                <a:cs typeface="Arial" panose="020B0604020202020204" pitchFamily="34" charset="0"/>
              </a:rPr>
              <a:t>)</a:t>
            </a:r>
          </a:p>
          <a:p>
            <a:r>
              <a:rPr lang="ru-RU" sz="2800" b="1" dirty="0">
                <a:latin typeface="Arial" panose="020B0604020202020204" pitchFamily="34" charset="0"/>
                <a:cs typeface="Arial" panose="020B0604020202020204" pitchFamily="34" charset="0"/>
              </a:rPr>
              <a:t>15-октябрь, 2022</a:t>
            </a:r>
            <a:endParaRPr lang="en-US" sz="2800" b="1" dirty="0">
              <a:latin typeface="Arial" panose="020B0604020202020204" pitchFamily="34" charset="0"/>
              <a:cs typeface="Arial" panose="020B0604020202020204" pitchFamily="34" charset="0"/>
            </a:endParaRPr>
          </a:p>
        </p:txBody>
      </p:sp>
      <p:sp>
        <p:nvSpPr>
          <p:cNvPr id="37" name="Text Placeholder 36">
            <a:extLst>
              <a:ext uri="{FF2B5EF4-FFF2-40B4-BE49-F238E27FC236}">
                <a16:creationId xmlns:a16="http://schemas.microsoft.com/office/drawing/2014/main" id="{D8D248A5-ED0B-4AC0-B720-739343D7C07D}"/>
              </a:ext>
            </a:extLst>
          </p:cNvPr>
          <p:cNvSpPr>
            <a:spLocks noGrp="1"/>
          </p:cNvSpPr>
          <p:nvPr>
            <p:ph type="body" sz="quarter" idx="12"/>
          </p:nvPr>
        </p:nvSpPr>
        <p:spPr/>
        <p:txBody>
          <a:bodyPr/>
          <a:lstStyle/>
          <a:p>
            <a:r>
              <a:rPr lang="ru-RU" dirty="0"/>
              <a:t>ФОТО: САУЛЕ ХАМЗИНА</a:t>
            </a:r>
            <a:endParaRPr lang="en-US" dirty="0"/>
          </a:p>
        </p:txBody>
      </p:sp>
    </p:spTree>
    <p:extLst>
      <p:ext uri="{BB962C8B-B14F-4D97-AF65-F5344CB8AC3E}">
        <p14:creationId xmlns:p14="http://schemas.microsoft.com/office/powerpoint/2010/main" val="325735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F39A49-34CA-4794-A105-C5B245D44084}"/>
              </a:ext>
            </a:extLst>
          </p:cNvPr>
          <p:cNvSpPr>
            <a:spLocks noGrp="1"/>
          </p:cNvSpPr>
          <p:nvPr>
            <p:ph sz="half" idx="1"/>
          </p:nvPr>
        </p:nvSpPr>
        <p:spPr>
          <a:xfrm>
            <a:off x="686104" y="1088571"/>
            <a:ext cx="7772400" cy="3592286"/>
          </a:xfrm>
        </p:spPr>
        <p:txBody>
          <a:bodyPr>
            <a:normAutofit/>
          </a:bodyPr>
          <a:lstStyle/>
          <a:p>
            <a:r>
              <a:rPr lang="ky-KG" dirty="0">
                <a:solidFill>
                  <a:schemeClr val="tx1"/>
                </a:solidFill>
                <a:latin typeface="Arial" panose="020B0604020202020204" pitchFamily="34" charset="0"/>
                <a:cs typeface="Arial" panose="020B0604020202020204" pitchFamily="34" charset="0"/>
              </a:rPr>
              <a:t>Тез</a:t>
            </a:r>
          </a:p>
          <a:p>
            <a:r>
              <a:rPr lang="ky-KG" dirty="0">
                <a:solidFill>
                  <a:schemeClr val="tx1"/>
                </a:solidFill>
                <a:latin typeface="Arial" panose="020B0604020202020204" pitchFamily="34" charset="0"/>
                <a:cs typeface="Arial" panose="020B0604020202020204" pitchFamily="34" charset="0"/>
              </a:rPr>
              <a:t>Баа коюуну талап кылбайт</a:t>
            </a:r>
          </a:p>
          <a:p>
            <a:r>
              <a:rPr lang="ky-KG" dirty="0">
                <a:solidFill>
                  <a:schemeClr val="tx1"/>
                </a:solidFill>
                <a:latin typeface="Arial" panose="020B0604020202020204" pitchFamily="34" charset="0"/>
                <a:cs typeface="Arial" panose="020B0604020202020204" pitchFamily="34" charset="0"/>
              </a:rPr>
              <a:t>Сабак учурунда же сабактын аягында мугалим төмөнкү жыйынтыктарды чыгарууга колдонулат</a:t>
            </a:r>
          </a:p>
          <a:p>
            <a:pPr>
              <a:buFont typeface="Wingdings" panose="05000000000000000000" pitchFamily="2" charset="2"/>
              <a:buChar char="ü"/>
            </a:pPr>
            <a:r>
              <a:rPr lang="ky-KG" dirty="0">
                <a:solidFill>
                  <a:schemeClr val="tx1"/>
                </a:solidFill>
                <a:latin typeface="Arial" panose="020B0604020202020204" pitchFamily="34" charset="0"/>
                <a:cs typeface="Arial" panose="020B0604020202020204" pitchFamily="34" charset="0"/>
              </a:rPr>
              <a:t>окуучулар сабактын максатын түшүнүп, ошол максаттарга </a:t>
            </a:r>
            <a:r>
              <a:rPr lang="ky-KG" dirty="0" err="1">
                <a:solidFill>
                  <a:schemeClr val="tx1"/>
                </a:solidFill>
                <a:latin typeface="Arial" panose="020B0604020202020204" pitchFamily="34" charset="0"/>
                <a:cs typeface="Arial" panose="020B0604020202020204" pitchFamily="34" charset="0"/>
              </a:rPr>
              <a:t>жетишиштиби</a:t>
            </a:r>
            <a:r>
              <a:rPr lang="ky-KG" dirty="0">
                <a:solidFill>
                  <a:schemeClr val="tx1"/>
                </a:solidFill>
                <a:latin typeface="Arial" panose="020B0604020202020204" pitchFamily="34" charset="0"/>
                <a:cs typeface="Arial" panose="020B0604020202020204" pitchFamily="34" charset="0"/>
              </a:rPr>
              <a:t>?</a:t>
            </a:r>
          </a:p>
          <a:p>
            <a:pPr>
              <a:buFont typeface="Wingdings" panose="05000000000000000000" pitchFamily="2" charset="2"/>
              <a:buChar char="ü"/>
            </a:pPr>
            <a:r>
              <a:rPr lang="ky-KG" dirty="0">
                <a:solidFill>
                  <a:schemeClr val="tx1"/>
                </a:solidFill>
                <a:latin typeface="Arial" panose="020B0604020202020204" pitchFamily="34" charset="0"/>
                <a:cs typeface="Arial" panose="020B0604020202020204" pitchFamily="34" charset="0"/>
              </a:rPr>
              <a:t>кайсы окуучу  колдоого муктаж экендигин аныктоого жана ага кайтарым байланыш берүүгө;</a:t>
            </a:r>
          </a:p>
          <a:p>
            <a:pPr>
              <a:buFont typeface="Wingdings" panose="05000000000000000000" pitchFamily="2" charset="2"/>
              <a:buChar char="ü"/>
            </a:pPr>
            <a:r>
              <a:rPr lang="ky-KG" dirty="0">
                <a:solidFill>
                  <a:schemeClr val="tx1"/>
                </a:solidFill>
                <a:latin typeface="Arial" panose="020B0604020202020204" pitchFamily="34" charset="0"/>
                <a:cs typeface="Arial" panose="020B0604020202020204" pitchFamily="34" charset="0"/>
              </a:rPr>
              <a:t>өз сабагын жана окутууну кантип жакшыртуу керектигин анализдөө (Кайталоо керекпи? Теманы жакшы түшүнүү үчүн топтордо иштеш керекпи? Же жекече иштөө керекпи? Кийинкиге кандай тапшырма берүү керек? Кийинки суроого өтүүгө убакыт келдиби? ж.б.).</a:t>
            </a:r>
          </a:p>
        </p:txBody>
      </p:sp>
      <p:sp>
        <p:nvSpPr>
          <p:cNvPr id="3" name="Date Placeholder 2">
            <a:extLst>
              <a:ext uri="{FF2B5EF4-FFF2-40B4-BE49-F238E27FC236}">
                <a16:creationId xmlns:a16="http://schemas.microsoft.com/office/drawing/2014/main" id="{2F1C6F50-83D4-4C2E-8D92-0F8915331E63}"/>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92C1481D-28FE-41C6-90C6-D0D52168CAB5}"/>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EEB59D33-A805-40EC-BECE-D3609C98C9F1}"/>
              </a:ext>
            </a:extLst>
          </p:cNvPr>
          <p:cNvSpPr>
            <a:spLocks noGrp="1"/>
          </p:cNvSpPr>
          <p:nvPr>
            <p:ph type="sldNum" sz="quarter" idx="12"/>
          </p:nvPr>
        </p:nvSpPr>
        <p:spPr/>
        <p:txBody>
          <a:bodyPr/>
          <a:lstStyle/>
          <a:p>
            <a:fld id="{42782948-4DBE-204D-AB9E-B65E067054AE}" type="slidenum">
              <a:rPr lang="en-US" smtClean="0"/>
              <a:pPr/>
              <a:t>10</a:t>
            </a:fld>
            <a:endParaRPr lang="en-US"/>
          </a:p>
        </p:txBody>
      </p:sp>
      <p:sp>
        <p:nvSpPr>
          <p:cNvPr id="6" name="Title 5">
            <a:extLst>
              <a:ext uri="{FF2B5EF4-FFF2-40B4-BE49-F238E27FC236}">
                <a16:creationId xmlns:a16="http://schemas.microsoft.com/office/drawing/2014/main" id="{39EED13D-4B4E-4A0C-9D4F-C6B1DAA4A2A6}"/>
              </a:ext>
            </a:extLst>
          </p:cNvPr>
          <p:cNvSpPr>
            <a:spLocks noGrp="1"/>
          </p:cNvSpPr>
          <p:nvPr>
            <p:ph type="title"/>
          </p:nvPr>
        </p:nvSpPr>
        <p:spPr>
          <a:xfrm>
            <a:off x="686104" y="319252"/>
            <a:ext cx="7772400" cy="369332"/>
          </a:xfrm>
        </p:spPr>
        <p:txBody>
          <a:bodyPr/>
          <a:lstStyle/>
          <a:p>
            <a:r>
              <a:rPr lang="ru-RU" sz="1800" b="1" dirty="0" err="1">
                <a:latin typeface="Arial" panose="020B0604020202020204" pitchFamily="34" charset="0"/>
                <a:cs typeface="Arial" panose="020B0604020202020204" pitchFamily="34" charset="0"/>
              </a:rPr>
              <a:t>Ошентип</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калыптандыруучу</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баалоонун</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бул</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ыкмалары</a:t>
            </a:r>
            <a:r>
              <a:rPr lang="ru-RU"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8333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F548B-87D2-42FB-817E-22D4F608491D}"/>
              </a:ext>
            </a:extLst>
          </p:cNvPr>
          <p:cNvSpPr>
            <a:spLocks noGrp="1"/>
          </p:cNvSpPr>
          <p:nvPr>
            <p:ph sz="half" idx="1"/>
          </p:nvPr>
        </p:nvSpPr>
        <p:spPr>
          <a:xfrm>
            <a:off x="686104" y="979715"/>
            <a:ext cx="7772400" cy="3951514"/>
          </a:xfrm>
        </p:spPr>
        <p:txBody>
          <a:bodyPr>
            <a:normAutofit fontScale="77500" lnSpcReduction="20000"/>
          </a:bodyPr>
          <a:lstStyle/>
          <a:p>
            <a:pPr marL="0" indent="0" algn="just">
              <a:buNone/>
            </a:pPr>
            <a:r>
              <a:rPr lang="ru-RU" sz="1800" dirty="0">
                <a:solidFill>
                  <a:schemeClr val="tx1"/>
                </a:solidFill>
                <a:latin typeface="Arial" panose="020B0604020202020204" pitchFamily="34" charset="0"/>
                <a:cs typeface="Arial" panose="020B0604020202020204" pitchFamily="34" charset="0"/>
              </a:rPr>
              <a:t>Кайтарым </a:t>
            </a:r>
            <a:r>
              <a:rPr lang="ru-RU" sz="1800" dirty="0" err="1">
                <a:solidFill>
                  <a:schemeClr val="tx1"/>
                </a:solidFill>
                <a:latin typeface="Arial" panose="020B0604020202020204" pitchFamily="34" charset="0"/>
                <a:cs typeface="Arial" panose="020B0604020202020204" pitchFamily="34" charset="0"/>
              </a:rPr>
              <a:t>байланыш</a:t>
            </a:r>
            <a:r>
              <a:rPr lang="ru-RU" sz="1800" dirty="0">
                <a:solidFill>
                  <a:schemeClr val="tx1"/>
                </a:solidFill>
                <a:latin typeface="Arial" panose="020B0604020202020204" pitchFamily="34" charset="0"/>
                <a:cs typeface="Arial" panose="020B0604020202020204" pitchFamily="34" charset="0"/>
              </a:rPr>
              <a:t> – </a:t>
            </a:r>
            <a:r>
              <a:rPr lang="ru-RU" sz="1800" dirty="0" err="1">
                <a:solidFill>
                  <a:schemeClr val="tx1"/>
                </a:solidFill>
                <a:latin typeface="Arial" panose="020B0604020202020204" pitchFamily="34" charset="0"/>
                <a:cs typeface="Arial" panose="020B0604020202020204" pitchFamily="34" charset="0"/>
              </a:rPr>
              <a:t>азыркы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жана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күтүлүүчү</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окутуунун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ортосундагы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аралыкты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кыскартуучу</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маалымат</a:t>
            </a:r>
            <a:r>
              <a:rPr lang="ru-RU"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(adapted from Hattie &amp; Clarke, 2019; Sadler, 1989)</a:t>
            </a:r>
            <a:r>
              <a:rPr lang="ky-KG" sz="1800" dirty="0">
                <a:solidFill>
                  <a:schemeClr val="tx1"/>
                </a:solidFill>
                <a:latin typeface="Arial" panose="020B0604020202020204" pitchFamily="34" charset="0"/>
                <a:cs typeface="Arial" panose="020B0604020202020204" pitchFamily="34" charset="0"/>
              </a:rPr>
              <a:t>; </a:t>
            </a:r>
            <a:r>
              <a:rPr lang="ru-RU" sz="1800" dirty="0">
                <a:solidFill>
                  <a:schemeClr val="tx1"/>
                </a:solidFill>
                <a:latin typeface="Arial" panose="020B0604020202020204" pitchFamily="34" charset="0"/>
                <a:cs typeface="Arial" panose="020B0604020202020204" pitchFamily="34" charset="0"/>
              </a:rPr>
              <a:t>Кандай </a:t>
            </a:r>
            <a:r>
              <a:rPr lang="ru-RU" sz="1800" dirty="0" err="1">
                <a:solidFill>
                  <a:schemeClr val="tx1"/>
                </a:solidFill>
                <a:latin typeface="Arial" panose="020B0604020202020204" pitchFamily="34" charset="0"/>
                <a:cs typeface="Arial" panose="020B0604020202020204" pitchFamily="34" charset="0"/>
              </a:rPr>
              <a:t>натыйжы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жетишилип</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жаткандыгы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эмнени</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жана</a:t>
            </a:r>
            <a:r>
              <a:rPr lang="ru-RU" sz="1800" dirty="0">
                <a:solidFill>
                  <a:schemeClr val="tx1"/>
                </a:solidFill>
                <a:latin typeface="Arial" panose="020B0604020202020204" pitchFamily="34" charset="0"/>
                <a:cs typeface="Arial" panose="020B0604020202020204" pitchFamily="34" charset="0"/>
              </a:rPr>
              <a:t> кантип </a:t>
            </a:r>
            <a:r>
              <a:rPr lang="ru-RU" sz="1800" dirty="0" err="1">
                <a:solidFill>
                  <a:schemeClr val="tx1"/>
                </a:solidFill>
                <a:latin typeface="Arial" panose="020B0604020202020204" pitchFamily="34" charset="0"/>
                <a:cs typeface="Arial" panose="020B0604020202020204" pitchFamily="34" charset="0"/>
              </a:rPr>
              <a:t>жакшыртуу</a:t>
            </a:r>
            <a:r>
              <a:rPr lang="ru-RU" sz="1800" dirty="0">
                <a:solidFill>
                  <a:schemeClr val="tx1"/>
                </a:solidFill>
                <a:latin typeface="Arial" panose="020B0604020202020204" pitchFamily="34" charset="0"/>
                <a:cs typeface="Arial" panose="020B0604020202020204" pitchFamily="34" charset="0"/>
              </a:rPr>
              <a:t> керек </a:t>
            </a:r>
            <a:r>
              <a:rPr lang="ru-RU" sz="1800" dirty="0" err="1">
                <a:solidFill>
                  <a:schemeClr val="tx1"/>
                </a:solidFill>
                <a:latin typeface="Arial" panose="020B0604020202020204" pitchFamily="34" charset="0"/>
                <a:cs typeface="Arial" panose="020B0604020202020204" pitchFamily="34" charset="0"/>
              </a:rPr>
              <a:t>экендигин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түшүнүү</a:t>
            </a:r>
            <a:r>
              <a:rPr lang="ru-RU" sz="1800" dirty="0">
                <a:solidFill>
                  <a:schemeClr val="tx1"/>
                </a:solidFill>
                <a:latin typeface="Arial" panose="020B0604020202020204" pitchFamily="34" charset="0"/>
                <a:cs typeface="Arial" panose="020B0604020202020204" pitchFamily="34" charset="0"/>
              </a:rPr>
              <a:t> үчүн </a:t>
            </a:r>
            <a:r>
              <a:rPr lang="ru-RU" sz="1800" dirty="0" err="1">
                <a:solidFill>
                  <a:schemeClr val="tx1"/>
                </a:solidFill>
                <a:latin typeface="Arial" panose="020B0604020202020204" pitchFamily="34" charset="0"/>
                <a:cs typeface="Arial" panose="020B0604020202020204" pitchFamily="34" charset="0"/>
              </a:rPr>
              <a:t>конкреттүү</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кадамдар</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жана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чечимдер</a:t>
            </a:r>
            <a:r>
              <a:rPr lang="ru-RU" sz="1800" dirty="0">
                <a:solidFill>
                  <a:schemeClr val="tx1"/>
                </a:solidFill>
                <a:latin typeface="Arial" panose="020B0604020202020204" pitchFamily="34" charset="0"/>
                <a:cs typeface="Arial" panose="020B0604020202020204" pitchFamily="34" charset="0"/>
              </a:rPr>
              <a:t> тууралуу </a:t>
            </a:r>
            <a:r>
              <a:rPr lang="ru-RU" sz="1800" dirty="0" err="1">
                <a:solidFill>
                  <a:schemeClr val="tx1"/>
                </a:solidFill>
                <a:latin typeface="Arial" panose="020B0604020202020204" pitchFamily="34" charset="0"/>
                <a:cs typeface="Arial" panose="020B0604020202020204" pitchFamily="34" charset="0"/>
              </a:rPr>
              <a:t>маалымат</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жана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түшүндүрмө</a:t>
            </a:r>
            <a:r>
              <a:rPr lang="ru-RU" sz="1800" dirty="0">
                <a:solidFill>
                  <a:schemeClr val="tx1"/>
                </a:solidFill>
                <a:latin typeface="Arial" panose="020B0604020202020204" pitchFamily="34" charset="0"/>
                <a:cs typeface="Arial" panose="020B0604020202020204" pitchFamily="34" charset="0"/>
              </a:rPr>
              <a:t>  </a:t>
            </a:r>
            <a:r>
              <a:rPr kumimoji="0" lang="ky-KG"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алуу процесси.</a:t>
            </a:r>
          </a:p>
          <a:p>
            <a:pPr marL="0" indent="0" algn="just">
              <a:buNone/>
            </a:pPr>
            <a:endParaRPr lang="ky-KG" sz="1800" dirty="0">
              <a:solidFill>
                <a:schemeClr val="tx1"/>
              </a:solidFill>
              <a:latin typeface="Arial" panose="020B0604020202020204" pitchFamily="34" charset="0"/>
              <a:cs typeface="Arial" panose="020B0604020202020204" pitchFamily="34" charset="0"/>
            </a:endParaRPr>
          </a:p>
          <a:p>
            <a:pPr marL="0" indent="0" algn="just">
              <a:buNone/>
            </a:pPr>
            <a:r>
              <a:rPr lang="ky-KG"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бири-бирин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сыйлоо</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жана</a:t>
            </a:r>
            <a:r>
              <a:rPr lang="ru-RU" sz="1800" dirty="0">
                <a:solidFill>
                  <a:schemeClr val="tx1"/>
                </a:solidFill>
                <a:latin typeface="Arial" panose="020B0604020202020204" pitchFamily="34" charset="0"/>
                <a:cs typeface="Arial" panose="020B0604020202020204" pitchFamily="34" charset="0"/>
              </a:rPr>
              <a:t>  </a:t>
            </a:r>
            <a:r>
              <a:rPr lang="ky-KG" sz="1800" dirty="0">
                <a:solidFill>
                  <a:schemeClr val="tx1"/>
                </a:solidFill>
                <a:latin typeface="Arial" panose="020B0604020202020204" pitchFamily="34" charset="0"/>
                <a:cs typeface="Arial" panose="020B0604020202020204" pitchFamily="34" charset="0"/>
              </a:rPr>
              <a:t>урматтоо чөйрөсүндө ишке ашат,</a:t>
            </a:r>
            <a:endParaRPr lang="en-US" sz="1800" dirty="0">
              <a:solidFill>
                <a:schemeClr val="tx1"/>
              </a:solidFill>
              <a:latin typeface="Arial" panose="020B0604020202020204" pitchFamily="34" charset="0"/>
              <a:cs typeface="Arial" panose="020B0604020202020204" pitchFamily="34" charset="0"/>
            </a:endParaRPr>
          </a:p>
          <a:p>
            <a:pPr marL="0" indent="0" algn="just">
              <a:buNone/>
            </a:pP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окуучуга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түшүнүктүү</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конкреттүү</a:t>
            </a:r>
            <a:r>
              <a:rPr lang="ru-RU" sz="1800" dirty="0">
                <a:solidFill>
                  <a:schemeClr val="tx1"/>
                </a:solidFill>
                <a:latin typeface="Arial" panose="020B0604020202020204" pitchFamily="34" charset="0"/>
                <a:cs typeface="Arial" panose="020B0604020202020204" pitchFamily="34" charset="0"/>
              </a:rPr>
              <a:t> болот,</a:t>
            </a:r>
          </a:p>
          <a:p>
            <a:pPr marL="0" indent="0" algn="just">
              <a:buNone/>
            </a:pP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өз</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учурунда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баалоонун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жыйынтыгы</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чыгаар</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замат</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берилет</a:t>
            </a:r>
            <a:r>
              <a:rPr lang="ru-RU" sz="1800" dirty="0">
                <a:solidFill>
                  <a:schemeClr val="tx1"/>
                </a:solidFill>
                <a:latin typeface="Arial" panose="020B0604020202020204" pitchFamily="34" charset="0"/>
                <a:cs typeface="Arial" panose="020B0604020202020204" pitchFamily="34" charset="0"/>
              </a:rPr>
              <a:t>,</a:t>
            </a:r>
          </a:p>
          <a:p>
            <a:pPr algn="just">
              <a:buFont typeface="Arial" panose="020B0604020202020204" pitchFamily="34" charset="0"/>
              <a:buChar char="•"/>
            </a:pPr>
            <a:r>
              <a:rPr lang="ru-RU" sz="1800" dirty="0" err="1">
                <a:solidFill>
                  <a:schemeClr val="tx1"/>
                </a:solidFill>
                <a:latin typeface="Arial" panose="020B0604020202020204" pitchFamily="34" charset="0"/>
                <a:cs typeface="Arial" panose="020B0604020202020204" pitchFamily="34" charset="0"/>
              </a:rPr>
              <a:t>баалануучу</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көндүмдү</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жакшыртуу</a:t>
            </a:r>
            <a:r>
              <a:rPr lang="ru-RU" sz="1800" dirty="0">
                <a:solidFill>
                  <a:schemeClr val="tx1"/>
                </a:solidFill>
                <a:latin typeface="Arial" panose="020B0604020202020204" pitchFamily="34" charset="0"/>
                <a:cs typeface="Arial" panose="020B0604020202020204" pitchFamily="34" charset="0"/>
              </a:rPr>
              <a:t> үчүн так </a:t>
            </a:r>
            <a:r>
              <a:rPr lang="ru-RU" sz="1800" dirty="0" err="1">
                <a:solidFill>
                  <a:schemeClr val="tx1"/>
                </a:solidFill>
                <a:latin typeface="Arial" panose="020B0604020202020204" pitchFamily="34" charset="0"/>
                <a:cs typeface="Arial" panose="020B0604020202020204" pitchFamily="34" charset="0"/>
              </a:rPr>
              <a:t>сунуштамаларды</a:t>
            </a:r>
            <a:r>
              <a:rPr lang="ru-RU" sz="1800" dirty="0">
                <a:solidFill>
                  <a:schemeClr val="tx1"/>
                </a:solidFill>
                <a:latin typeface="Arial" panose="020B0604020202020204" pitchFamily="34" charset="0"/>
                <a:cs typeface="Arial" panose="020B0604020202020204" pitchFamily="34" charset="0"/>
              </a:rPr>
              <a:t> берет.</a:t>
            </a:r>
          </a:p>
          <a:p>
            <a:pPr marL="0" indent="0">
              <a:spcBef>
                <a:spcPts val="600"/>
              </a:spcBef>
              <a:buNone/>
            </a:pPr>
            <a:r>
              <a:rPr lang="ky" sz="1800" b="1" dirty="0">
                <a:solidFill>
                  <a:schemeClr val="tx1"/>
                </a:solidFill>
                <a:highlight>
                  <a:srgbClr val="000000">
                    <a:alpha val="0"/>
                  </a:srgbClr>
                </a:highlight>
                <a:latin typeface="Arial" panose="020B0604020202020204" pitchFamily="34" charset="0"/>
                <a:cs typeface="Arial" panose="020B0604020202020204" pitchFamily="34" charset="0"/>
              </a:rPr>
              <a:t>Окуучу үчүн </a:t>
            </a:r>
            <a:r>
              <a:rPr lang="ky" sz="1800" dirty="0">
                <a:solidFill>
                  <a:schemeClr val="tx1"/>
                </a:solidFill>
                <a:highlight>
                  <a:srgbClr val="000000">
                    <a:alpha val="0"/>
                  </a:srgbClr>
                </a:highlight>
                <a:latin typeface="Arial" panose="020B0604020202020204" pitchFamily="34" charset="0"/>
                <a:cs typeface="Arial" panose="020B0604020202020204" pitchFamily="34" charset="0"/>
              </a:rPr>
              <a:t>- өзүнүн окуудагы жетишкендиктерин жана кемчиликтерин түшүүгө жардам берген маалыматты жана алдыга жылуу боюнча конкреттүү сунуштарды алуу.</a:t>
            </a:r>
          </a:p>
          <a:p>
            <a:pPr marL="0" indent="0">
              <a:spcBef>
                <a:spcPts val="600"/>
              </a:spcBef>
              <a:buNone/>
            </a:pPr>
            <a:r>
              <a:rPr lang="ky" sz="1800" b="1" dirty="0">
                <a:solidFill>
                  <a:schemeClr val="tx1"/>
                </a:solidFill>
                <a:highlight>
                  <a:srgbClr val="000000">
                    <a:alpha val="0"/>
                  </a:srgbClr>
                </a:highlight>
                <a:latin typeface="Arial" panose="020B0604020202020204" pitchFamily="34" charset="0"/>
                <a:cs typeface="Arial" panose="020B0604020202020204" pitchFamily="34" charset="0"/>
              </a:rPr>
              <a:t>Мугалим үчүн </a:t>
            </a:r>
            <a:r>
              <a:rPr lang="ky" sz="1800" dirty="0">
                <a:solidFill>
                  <a:schemeClr val="tx1"/>
                </a:solidFill>
                <a:highlight>
                  <a:srgbClr val="000000">
                    <a:alpha val="0"/>
                  </a:srgbClr>
                </a:highlight>
                <a:latin typeface="Arial" panose="020B0604020202020204" pitchFamily="34" charset="0"/>
                <a:cs typeface="Arial" panose="020B0604020202020204" pitchFamily="34" charset="0"/>
              </a:rPr>
              <a:t>– бул окутуудагы кемчиликтерди түшүнүүгө жана өз ишине өзгөртүүлөрдү киргизүүгө жардам берүүчү маалыматты алуу (жаңы окутуу ыкмаларын, техникаларын тандоо, сабакта убакытты бөлүштүрүүгө өзгөртүүлөрдү киргизүү ж.б.). </a:t>
            </a:r>
            <a:endParaRPr lang="en-US" sz="1800"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endParaRPr lang="ru-RU"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endParaRPr lang="ru-RU" dirty="0">
              <a:solidFill>
                <a:schemeClr val="tx1"/>
              </a:solidFill>
              <a:latin typeface="Arial" panose="020B0604020202020204" pitchFamily="34" charset="0"/>
              <a:cs typeface="Arial" panose="020B0604020202020204" pitchFamily="34" charset="0"/>
            </a:endParaRPr>
          </a:p>
          <a:p>
            <a:pPr algn="jus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0" indent="0" algn="just">
              <a:buNone/>
            </a:pPr>
            <a:endParaRPr lang="en-US" sz="1400"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endParaRPr lang="en-US" dirty="0"/>
          </a:p>
        </p:txBody>
      </p:sp>
      <p:sp>
        <p:nvSpPr>
          <p:cNvPr id="3" name="Date Placeholder 2">
            <a:extLst>
              <a:ext uri="{FF2B5EF4-FFF2-40B4-BE49-F238E27FC236}">
                <a16:creationId xmlns:a16="http://schemas.microsoft.com/office/drawing/2014/main" id="{F80BC79B-54E2-4E6C-B997-613891254154}"/>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39F8E623-1C38-45C2-A291-329E1DCD39EF}"/>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95E6244F-F7AC-4738-BD44-A398A7A882F3}"/>
              </a:ext>
            </a:extLst>
          </p:cNvPr>
          <p:cNvSpPr>
            <a:spLocks noGrp="1"/>
          </p:cNvSpPr>
          <p:nvPr>
            <p:ph type="sldNum" sz="quarter" idx="12"/>
          </p:nvPr>
        </p:nvSpPr>
        <p:spPr/>
        <p:txBody>
          <a:bodyPr/>
          <a:lstStyle/>
          <a:p>
            <a:fld id="{42782948-4DBE-204D-AB9E-B65E067054AE}" type="slidenum">
              <a:rPr lang="en-US" smtClean="0"/>
              <a:pPr/>
              <a:t>11</a:t>
            </a:fld>
            <a:endParaRPr lang="en-US"/>
          </a:p>
        </p:txBody>
      </p:sp>
      <p:sp>
        <p:nvSpPr>
          <p:cNvPr id="6" name="Title 5">
            <a:extLst>
              <a:ext uri="{FF2B5EF4-FFF2-40B4-BE49-F238E27FC236}">
                <a16:creationId xmlns:a16="http://schemas.microsoft.com/office/drawing/2014/main" id="{50081B4C-A419-45FC-8100-1E280ACA7785}"/>
              </a:ext>
            </a:extLst>
          </p:cNvPr>
          <p:cNvSpPr>
            <a:spLocks noGrp="1"/>
          </p:cNvSpPr>
          <p:nvPr>
            <p:ph type="title"/>
          </p:nvPr>
        </p:nvSpPr>
        <p:spPr>
          <a:xfrm>
            <a:off x="581891" y="108705"/>
            <a:ext cx="7854538" cy="871010"/>
          </a:xfrm>
        </p:spPr>
        <p:txBody>
          <a:bodyPr/>
          <a:lstStyle/>
          <a:p>
            <a:br>
              <a:rPr lang="ru-RU" sz="1800" b="1" dirty="0"/>
            </a:br>
            <a:br>
              <a:rPr lang="ru-RU" sz="1800" b="1" dirty="0"/>
            </a:br>
            <a:br>
              <a:rPr lang="ru-RU" sz="1800" b="1" dirty="0"/>
            </a:br>
            <a:r>
              <a:rPr lang="ru-RU" sz="1600" b="1" dirty="0">
                <a:latin typeface="Arial" panose="020B0604020202020204" pitchFamily="34" charset="0"/>
                <a:cs typeface="Arial" panose="020B0604020202020204" pitchFamily="34" charset="0"/>
              </a:rPr>
              <a:t>Кайтарым</a:t>
            </a:r>
            <a:r>
              <a:rPr lang="ru-RU" sz="1600" b="1" dirty="0"/>
              <a:t> </a:t>
            </a:r>
            <a:r>
              <a:rPr lang="ru-RU" sz="1600" b="1" dirty="0" err="1"/>
              <a:t>байланыш</a:t>
            </a:r>
            <a:br>
              <a:rPr lang="ru-RU" sz="1600" b="1" dirty="0"/>
            </a:br>
            <a:br>
              <a:rPr lang="ru-RU" sz="1600" b="1" dirty="0"/>
            </a:br>
            <a:r>
              <a:rPr lang="ru-RU" sz="1400" i="1" dirty="0" err="1">
                <a:effectLst/>
                <a:latin typeface="Arial" panose="020B0604020202020204" pitchFamily="34" charset="0"/>
                <a:ea typeface="Calibri" panose="020F0502020204030204" pitchFamily="34" charset="0"/>
              </a:rPr>
              <a:t>Сиздин</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оюңузча</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эмне</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үчүн</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баалоонун</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жыйынтыгы</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боюнча</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окуучуга</a:t>
            </a:r>
            <a:r>
              <a:rPr lang="ru-RU" sz="1400" i="1" dirty="0">
                <a:effectLst/>
                <a:latin typeface="Arial" panose="020B0604020202020204" pitchFamily="34" charset="0"/>
                <a:ea typeface="Calibri" panose="020F0502020204030204" pitchFamily="34" charset="0"/>
              </a:rPr>
              <a:t> кайтарым </a:t>
            </a:r>
            <a:r>
              <a:rPr lang="ru-RU" sz="1400" i="1" dirty="0" err="1">
                <a:effectLst/>
                <a:latin typeface="Arial" panose="020B0604020202020204" pitchFamily="34" charset="0"/>
                <a:ea typeface="Calibri" panose="020F0502020204030204" pitchFamily="34" charset="0"/>
              </a:rPr>
              <a:t>байланыш</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берүү</a:t>
            </a:r>
            <a:r>
              <a:rPr lang="ru-RU" sz="1400" i="1" dirty="0">
                <a:effectLst/>
                <a:latin typeface="Arial" panose="020B0604020202020204" pitchFamily="34" charset="0"/>
                <a:ea typeface="Calibri" panose="020F0502020204030204" pitchFamily="34" charset="0"/>
              </a:rPr>
              <a:t> </a:t>
            </a:r>
            <a:r>
              <a:rPr lang="ru-RU" sz="1400" i="1" dirty="0" err="1">
                <a:effectLst/>
                <a:latin typeface="Arial" panose="020B0604020202020204" pitchFamily="34" charset="0"/>
                <a:ea typeface="Calibri" panose="020F0502020204030204" pitchFamily="34" charset="0"/>
              </a:rPr>
              <a:t>маанилүү</a:t>
            </a:r>
            <a:r>
              <a:rPr lang="ru-RU" sz="1400" i="1" dirty="0">
                <a:effectLst/>
                <a:latin typeface="Arial" panose="020B0604020202020204" pitchFamily="34" charset="0"/>
                <a:ea typeface="Calibri" panose="020F0502020204030204" pitchFamily="34" charset="0"/>
              </a:rPr>
              <a:t>?</a:t>
            </a:r>
            <a:endParaRPr lang="en-US" sz="1400" b="1" dirty="0"/>
          </a:p>
        </p:txBody>
      </p:sp>
    </p:spTree>
    <p:extLst>
      <p:ext uri="{BB962C8B-B14F-4D97-AF65-F5344CB8AC3E}">
        <p14:creationId xmlns:p14="http://schemas.microsoft.com/office/powerpoint/2010/main" val="114014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C3BBA857-37E0-44D7-BD2D-99FCB1CA8093}"/>
              </a:ext>
            </a:extLst>
          </p:cNvPr>
          <p:cNvGraphicFramePr>
            <a:graphicFrameLocks noGrp="1"/>
          </p:cNvGraphicFramePr>
          <p:nvPr>
            <p:ph sz="half" idx="1"/>
            <p:extLst>
              <p:ext uri="{D42A27DB-BD31-4B8C-83A1-F6EECF244321}">
                <p14:modId xmlns:p14="http://schemas.microsoft.com/office/powerpoint/2010/main" val="1629176240"/>
              </p:ext>
            </p:extLst>
          </p:nvPr>
        </p:nvGraphicFramePr>
        <p:xfrm>
          <a:off x="686106" y="933767"/>
          <a:ext cx="7772398" cy="3724624"/>
        </p:xfrm>
        <a:graphic>
          <a:graphicData uri="http://schemas.openxmlformats.org/drawingml/2006/table">
            <a:tbl>
              <a:tblPr firstRow="1" bandRow="1">
                <a:tableStyleId>{5C22544A-7EE6-4342-B048-85BDC9FD1C3A}</a:tableStyleId>
              </a:tblPr>
              <a:tblGrid>
                <a:gridCol w="3886199">
                  <a:extLst>
                    <a:ext uri="{9D8B030D-6E8A-4147-A177-3AD203B41FA5}">
                      <a16:colId xmlns:a16="http://schemas.microsoft.com/office/drawing/2014/main" val="233030911"/>
                    </a:ext>
                  </a:extLst>
                </a:gridCol>
                <a:gridCol w="3886199">
                  <a:extLst>
                    <a:ext uri="{9D8B030D-6E8A-4147-A177-3AD203B41FA5}">
                      <a16:colId xmlns:a16="http://schemas.microsoft.com/office/drawing/2014/main" val="1409726922"/>
                    </a:ext>
                  </a:extLst>
                </a:gridCol>
              </a:tblGrid>
              <a:tr h="401857">
                <a:tc>
                  <a:txBody>
                    <a:bodyPr/>
                    <a:lstStyle/>
                    <a:p>
                      <a:r>
                        <a:rPr lang="ky-KG" noProof="0"/>
                        <a:t>Жазуу</a:t>
                      </a:r>
                    </a:p>
                  </a:txBody>
                  <a:tcPr/>
                </a:tc>
                <a:tc>
                  <a:txBody>
                    <a:bodyPr/>
                    <a:lstStyle/>
                    <a:p>
                      <a:r>
                        <a:rPr lang="ky-KG" noProof="0"/>
                        <a:t>Оозеки</a:t>
                      </a:r>
                    </a:p>
                  </a:txBody>
                  <a:tcPr/>
                </a:tc>
                <a:extLst>
                  <a:ext uri="{0D108BD9-81ED-4DB2-BD59-A6C34878D82A}">
                    <a16:rowId xmlns:a16="http://schemas.microsoft.com/office/drawing/2014/main" val="4046906354"/>
                  </a:ext>
                </a:extLst>
              </a:tr>
              <a:tr h="1585407">
                <a:tc>
                  <a:txBody>
                    <a:bodyPr/>
                    <a:lstStyle/>
                    <a:p>
                      <a:r>
                        <a:rPr lang="ky-KG" noProof="0" dirty="0"/>
                        <a:t>Тапшырманы  (үй ишин, өз алдынча аткарылган ишти) текшерүүнүн жыйынтыгы менен окуучуга  жазуу  түрундө  берилген  конкреттүү сунуштар.</a:t>
                      </a:r>
                    </a:p>
                  </a:txBody>
                  <a:tcPr/>
                </a:tc>
                <a:tc>
                  <a:txBody>
                    <a:bodyPr/>
                    <a:lstStyle/>
                    <a:p>
                      <a:r>
                        <a:rPr lang="ky-KG" noProof="0" dirty="0"/>
                        <a:t>Тапшырманы аткаруу учурунда же анын жыйынтыгы менен окуучуга оозеки турүндө берилген сунуштар,  комментарийлер. </a:t>
                      </a:r>
                    </a:p>
                  </a:txBody>
                  <a:tcPr/>
                </a:tc>
                <a:extLst>
                  <a:ext uri="{0D108BD9-81ED-4DB2-BD59-A6C34878D82A}">
                    <a16:rowId xmlns:a16="http://schemas.microsoft.com/office/drawing/2014/main" val="3294387355"/>
                  </a:ext>
                </a:extLst>
              </a:tr>
              <a:tr h="1607426">
                <a:tc gridSpan="2">
                  <a:txBody>
                    <a:bodyPr/>
                    <a:lstStyle/>
                    <a:p>
                      <a:r>
                        <a:rPr lang="ky-KG" noProof="0" dirty="0"/>
                        <a:t>Мисалы: Сен тапшырманы жакшы аткардың: белгисиз кошулуучу менен  теңдемени чыгаруу эрежесин колдондуңуз. Бул чыгарылышты текшерүү   гана калды. </a:t>
                      </a:r>
                    </a:p>
                    <a:p>
                      <a:endParaRPr lang="ky-KG" noProof="0" dirty="0"/>
                    </a:p>
                    <a:p>
                      <a:r>
                        <a:rPr lang="ky-KG" i="1" noProof="0" dirty="0"/>
                        <a:t>Техника « 2 жылдыз – бир каалоо»: эки жетишкендик+ жакшыртуу үчүн бир каалоо.</a:t>
                      </a:r>
                    </a:p>
                  </a:txBody>
                  <a:tcPr/>
                </a:tc>
                <a:tc hMerge="1">
                  <a:txBody>
                    <a:bodyPr/>
                    <a:lstStyle/>
                    <a:p>
                      <a:endParaRPr lang="en-US" dirty="0"/>
                    </a:p>
                  </a:txBody>
                  <a:tcPr/>
                </a:tc>
                <a:extLst>
                  <a:ext uri="{0D108BD9-81ED-4DB2-BD59-A6C34878D82A}">
                    <a16:rowId xmlns:a16="http://schemas.microsoft.com/office/drawing/2014/main" val="3770651754"/>
                  </a:ext>
                </a:extLst>
              </a:tr>
            </a:tbl>
          </a:graphicData>
        </a:graphic>
      </p:graphicFrame>
      <p:sp>
        <p:nvSpPr>
          <p:cNvPr id="3" name="Date Placeholder 2">
            <a:extLst>
              <a:ext uri="{FF2B5EF4-FFF2-40B4-BE49-F238E27FC236}">
                <a16:creationId xmlns:a16="http://schemas.microsoft.com/office/drawing/2014/main" id="{B878F098-4B8D-45FE-A102-7951D1EBD87A}"/>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290ABF07-6984-414F-89FC-79B706FB5F36}"/>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E259C726-C388-4C24-9D6D-9E6C047B5313}"/>
              </a:ext>
            </a:extLst>
          </p:cNvPr>
          <p:cNvSpPr>
            <a:spLocks noGrp="1"/>
          </p:cNvSpPr>
          <p:nvPr>
            <p:ph type="sldNum" sz="quarter" idx="12"/>
          </p:nvPr>
        </p:nvSpPr>
        <p:spPr/>
        <p:txBody>
          <a:bodyPr/>
          <a:lstStyle/>
          <a:p>
            <a:fld id="{42782948-4DBE-204D-AB9E-B65E067054AE}" type="slidenum">
              <a:rPr lang="en-US" smtClean="0"/>
              <a:pPr/>
              <a:t>12</a:t>
            </a:fld>
            <a:endParaRPr lang="en-US"/>
          </a:p>
        </p:txBody>
      </p:sp>
      <p:sp>
        <p:nvSpPr>
          <p:cNvPr id="6" name="Title 5">
            <a:extLst>
              <a:ext uri="{FF2B5EF4-FFF2-40B4-BE49-F238E27FC236}">
                <a16:creationId xmlns:a16="http://schemas.microsoft.com/office/drawing/2014/main" id="{25B12453-34EC-4EB4-826D-776459A080AA}"/>
              </a:ext>
            </a:extLst>
          </p:cNvPr>
          <p:cNvSpPr>
            <a:spLocks noGrp="1"/>
          </p:cNvSpPr>
          <p:nvPr>
            <p:ph type="title"/>
          </p:nvPr>
        </p:nvSpPr>
        <p:spPr>
          <a:xfrm>
            <a:off x="599018" y="283029"/>
            <a:ext cx="7772400" cy="650738"/>
          </a:xfrm>
        </p:spPr>
        <p:txBody>
          <a:bodyPr/>
          <a:lstStyle/>
          <a:p>
            <a:pPr marL="0" marR="0">
              <a:spcBef>
                <a:spcPts val="0"/>
              </a:spcBef>
              <a:spcAft>
                <a:spcPts val="0"/>
              </a:spcAft>
            </a:pPr>
            <a:r>
              <a:rPr lang="ky-KG" sz="2400" dirty="0">
                <a:effectLst/>
                <a:latin typeface="Times New Roman" panose="02020603050405020304" pitchFamily="18" charset="0"/>
                <a:ea typeface="Times New Roman" panose="02020603050405020304" pitchFamily="18" charset="0"/>
              </a:rPr>
              <a:t>Кайтарым байланыш–</a:t>
            </a:r>
            <a:br>
              <a:rPr lang="en-US" sz="24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156867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4E927-5859-458F-9D4B-D8B34F13239F}"/>
              </a:ext>
            </a:extLst>
          </p:cNvPr>
          <p:cNvSpPr>
            <a:spLocks noGrp="1"/>
          </p:cNvSpPr>
          <p:nvPr>
            <p:ph sz="half" idx="1"/>
          </p:nvPr>
        </p:nvSpPr>
        <p:spPr>
          <a:xfrm>
            <a:off x="577247" y="1621973"/>
            <a:ext cx="7772400" cy="3135084"/>
          </a:xfrm>
        </p:spPr>
        <p:txBody>
          <a:bodyPr>
            <a:normAutofit/>
          </a:bodyPr>
          <a:lstStyle/>
          <a:p>
            <a:r>
              <a:rPr lang="en-US" dirty="0" err="1">
                <a:solidFill>
                  <a:schemeClr val="tx1"/>
                </a:solidFill>
                <a:latin typeface="Arial" panose="020B0604020202020204" pitchFamily="34" charset="0"/>
                <a:cs typeface="Arial" panose="020B0604020202020204" pitchFamily="34" charset="0"/>
              </a:rPr>
              <a:t>BaalooApp</a:t>
            </a:r>
            <a:r>
              <a:rPr lang="en-US" dirty="0">
                <a:solidFill>
                  <a:schemeClr val="tx1"/>
                </a:solidFill>
                <a:latin typeface="Arial" panose="020B0604020202020204" pitchFamily="34" charset="0"/>
                <a:cs typeface="Arial" panose="020B0604020202020204" pitchFamily="34" charset="0"/>
              </a:rPr>
              <a:t> </a:t>
            </a:r>
            <a:r>
              <a:rPr lang="ky-KG" dirty="0">
                <a:solidFill>
                  <a:schemeClr val="tx1"/>
                </a:solidFill>
                <a:latin typeface="Arial" panose="020B0604020202020204" pitchFamily="34" charset="0"/>
                <a:cs typeface="Arial" panose="020B0604020202020204" pitchFamily="34" charset="0"/>
              </a:rPr>
              <a:t> тиркемесин колдонуп, калыптандыруучу </a:t>
            </a:r>
            <a:r>
              <a:rPr lang="ky-KG" dirty="0" err="1">
                <a:solidFill>
                  <a:schemeClr val="tx1"/>
                </a:solidFill>
                <a:latin typeface="Arial" panose="020B0604020202020204" pitchFamily="34" charset="0"/>
                <a:cs typeface="Arial" panose="020B0604020202020204" pitchFamily="34" charset="0"/>
              </a:rPr>
              <a:t>баалоону</a:t>
            </a:r>
            <a:r>
              <a:rPr lang="ru-RU" dirty="0">
                <a:solidFill>
                  <a:schemeClr val="tx1"/>
                </a:solidFill>
                <a:latin typeface="Arial" panose="020B0604020202020204" pitchFamily="34" charset="0"/>
                <a:cs typeface="Arial" panose="020B0604020202020204" pitchFamily="34" charset="0"/>
              </a:rPr>
              <a:t> </a:t>
            </a:r>
            <a:r>
              <a:rPr lang="ky-KG" dirty="0">
                <a:solidFill>
                  <a:schemeClr val="tx1"/>
                </a:solidFill>
                <a:latin typeface="Arial" panose="020B0604020202020204" pitchFamily="34" charset="0"/>
                <a:cs typeface="Arial" panose="020B0604020202020204" pitchFamily="34" charset="0"/>
              </a:rPr>
              <a:t>өткөрүүдө  башталгыч класстардын мугалимдерине төмөнкү жолдор аркылуу  колдоо көрсөтө алабыз:</a:t>
            </a:r>
            <a:endParaRPr lang="ru-RU" dirty="0">
              <a:solidFill>
                <a:schemeClr val="tx1"/>
              </a:solidFill>
              <a:latin typeface="Arial" panose="020B0604020202020204" pitchFamily="34" charset="0"/>
              <a:cs typeface="Arial" panose="020B0604020202020204" pitchFamily="34" charset="0"/>
            </a:endParaRPr>
          </a:p>
          <a:p>
            <a:r>
              <a:rPr lang="ru-RU" dirty="0">
                <a:solidFill>
                  <a:schemeClr val="tx1"/>
                </a:solidFill>
                <a:latin typeface="Arial" panose="020B0604020202020204" pitchFamily="34" charset="0"/>
                <a:cs typeface="Arial" panose="020B0604020202020204" pitchFamily="34" charset="0"/>
              </a:rPr>
              <a:t>окуп </a:t>
            </a:r>
            <a:r>
              <a:rPr lang="ru-RU" dirty="0" err="1">
                <a:solidFill>
                  <a:schemeClr val="tx1"/>
                </a:solidFill>
                <a:latin typeface="Arial" panose="020B0604020202020204" pitchFamily="34" charset="0"/>
                <a:cs typeface="Arial" panose="020B0604020202020204" pitchFamily="34" charset="0"/>
              </a:rPr>
              <a:t>түшүнүүнү</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окуу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көндүмдөрүн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баалоо</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боюнча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иштелип</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чыккан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куралдар</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инструменттер</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аркылуу</a:t>
            </a:r>
            <a:r>
              <a:rPr lang="ru-RU" dirty="0">
                <a:solidFill>
                  <a:schemeClr val="tx1"/>
                </a:solidFill>
                <a:latin typeface="Arial" panose="020B0604020202020204" pitchFamily="34" charset="0"/>
                <a:cs typeface="Arial" panose="020B0604020202020204" pitchFamily="34" charset="0"/>
              </a:rPr>
              <a:t>,</a:t>
            </a:r>
          </a:p>
          <a:p>
            <a:r>
              <a:rPr lang="ru-RU" dirty="0" err="1">
                <a:solidFill>
                  <a:schemeClr val="tx1"/>
                </a:solidFill>
                <a:latin typeface="Arial" panose="020B0604020202020204" pitchFamily="34" charset="0"/>
                <a:cs typeface="Arial" panose="020B0604020202020204" pitchFamily="34" charset="0"/>
              </a:rPr>
              <a:t>окуучунун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окуучулардын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тобунун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жыйынтыктарына</a:t>
            </a:r>
            <a:r>
              <a:rPr lang="ru-RU" dirty="0">
                <a:solidFill>
                  <a:schemeClr val="tx1"/>
                </a:solidFill>
                <a:latin typeface="Arial" panose="020B0604020202020204" pitchFamily="34" charset="0"/>
                <a:cs typeface="Arial" panose="020B0604020202020204" pitchFamily="34" charset="0"/>
              </a:rPr>
              <a:t> анализ </a:t>
            </a:r>
            <a:r>
              <a:rPr lang="ru-RU" dirty="0" err="1">
                <a:solidFill>
                  <a:schemeClr val="tx1"/>
                </a:solidFill>
                <a:latin typeface="Arial" panose="020B0604020202020204" pitchFamily="34" charset="0"/>
                <a:cs typeface="Arial" panose="020B0604020202020204" pitchFamily="34" charset="0"/>
              </a:rPr>
              <a:t>берүү</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аркылуу</a:t>
            </a:r>
            <a:r>
              <a:rPr lang="ru-RU" dirty="0">
                <a:solidFill>
                  <a:schemeClr val="tx1"/>
                </a:solidFill>
                <a:latin typeface="Arial" panose="020B0604020202020204" pitchFamily="34" charset="0"/>
                <a:cs typeface="Arial" panose="020B0604020202020204" pitchFamily="34" charset="0"/>
              </a:rPr>
              <a:t>,</a:t>
            </a:r>
          </a:p>
          <a:p>
            <a:r>
              <a:rPr lang="ru-RU" dirty="0" err="1">
                <a:solidFill>
                  <a:schemeClr val="tx1"/>
                </a:solidFill>
                <a:latin typeface="Arial" panose="020B0604020202020204" pitchFamily="34" charset="0"/>
                <a:cs typeface="Arial" panose="020B0604020202020204" pitchFamily="34" charset="0"/>
              </a:rPr>
              <a:t>окуучуга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мугалимге</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кайтарым</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байланышты</a:t>
            </a:r>
            <a:r>
              <a:rPr lang="ru-RU" dirty="0">
                <a:solidFill>
                  <a:schemeClr val="tx1"/>
                </a:solidFill>
                <a:latin typeface="Arial" panose="020B0604020202020204" pitchFamily="34" charset="0"/>
                <a:cs typeface="Arial" panose="020B0604020202020204" pitchFamily="34" charset="0"/>
              </a:rPr>
              <a:t> иштеп </a:t>
            </a:r>
            <a:r>
              <a:rPr lang="ru-RU" dirty="0" err="1">
                <a:solidFill>
                  <a:schemeClr val="tx1"/>
                </a:solidFill>
                <a:latin typeface="Arial" panose="020B0604020202020204" pitchFamily="34" charset="0"/>
                <a:cs typeface="Arial" panose="020B0604020202020204" pitchFamily="34" charset="0"/>
              </a:rPr>
              <a:t>чыгуу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аркылуу</a:t>
            </a:r>
            <a:r>
              <a:rPr lang="ru-RU" dirty="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233EC7C3-7A0C-42B1-8CF8-13D2430FF487}"/>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EE8B1331-2F04-44E1-8A36-8064C8E7FB4D}"/>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BB775013-9BFB-4B1A-BA4A-03066E8517E0}"/>
              </a:ext>
            </a:extLst>
          </p:cNvPr>
          <p:cNvSpPr>
            <a:spLocks noGrp="1"/>
          </p:cNvSpPr>
          <p:nvPr>
            <p:ph type="sldNum" sz="quarter" idx="12"/>
          </p:nvPr>
        </p:nvSpPr>
        <p:spPr/>
        <p:txBody>
          <a:bodyPr/>
          <a:lstStyle/>
          <a:p>
            <a:fld id="{42782948-4DBE-204D-AB9E-B65E067054AE}" type="slidenum">
              <a:rPr lang="en-US" smtClean="0"/>
              <a:pPr/>
              <a:t>13</a:t>
            </a:fld>
            <a:endParaRPr lang="en-US"/>
          </a:p>
        </p:txBody>
      </p:sp>
      <p:sp>
        <p:nvSpPr>
          <p:cNvPr id="6" name="Title 5">
            <a:extLst>
              <a:ext uri="{FF2B5EF4-FFF2-40B4-BE49-F238E27FC236}">
                <a16:creationId xmlns:a16="http://schemas.microsoft.com/office/drawing/2014/main" id="{FA6BD41D-0501-468B-A982-0DE5CC931695}"/>
              </a:ext>
            </a:extLst>
          </p:cNvPr>
          <p:cNvSpPr>
            <a:spLocks noGrp="1"/>
          </p:cNvSpPr>
          <p:nvPr>
            <p:ph type="title"/>
          </p:nvPr>
        </p:nvSpPr>
        <p:spPr>
          <a:xfrm>
            <a:off x="686408" y="972764"/>
            <a:ext cx="7772400" cy="369332"/>
          </a:xfrm>
        </p:spPr>
        <p:txBody>
          <a:bodyPr/>
          <a:lstStyle/>
          <a:p>
            <a:br>
              <a:rPr lang="ru-RU" dirty="0"/>
            </a:br>
            <a:br>
              <a:rPr lang="ru-RU" dirty="0"/>
            </a:br>
            <a:r>
              <a:rPr lang="ru-RU" sz="1800" dirty="0" err="1">
                <a:solidFill>
                  <a:schemeClr val="tx1"/>
                </a:solidFill>
                <a:latin typeface="Arial" panose="020B0604020202020204" pitchFamily="34" charset="0"/>
                <a:cs typeface="Arial" panose="020B0604020202020204" pitchFamily="34" charset="0"/>
              </a:rPr>
              <a:t>Окуу</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көндүмдөрүн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баалоо</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боюнча</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биздин</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сунуштар</a:t>
            </a:r>
            <a:endParaRPr lang="en-US" sz="18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5FD188-B8EB-4E39-81A0-814A6095B0DE}"/>
              </a:ext>
            </a:extLst>
          </p:cNvPr>
          <p:cNvSpPr txBox="1"/>
          <p:nvPr/>
        </p:nvSpPr>
        <p:spPr>
          <a:xfrm>
            <a:off x="424543" y="250372"/>
            <a:ext cx="8294914" cy="369332"/>
          </a:xfrm>
          <a:prstGeom prst="rect">
            <a:avLst/>
          </a:prstGeom>
          <a:noFill/>
        </p:spPr>
        <p:txBody>
          <a:bodyPr wrap="square">
            <a:spAutoFit/>
          </a:bodyPr>
          <a:lstStyle/>
          <a:p>
            <a:r>
              <a:rPr lang="ky-KG" sz="1800" i="1" dirty="0">
                <a:solidFill>
                  <a:srgbClr val="BA0C2F"/>
                </a:solidFill>
                <a:effectLst/>
                <a:latin typeface="Arial" panose="020B0604020202020204" pitchFamily="34" charset="0"/>
                <a:ea typeface="Calibri" panose="020F0502020204030204" pitchFamily="34" charset="0"/>
              </a:rPr>
              <a:t>Биз математикалык көндүмдөрдү кантип баалоону сунуштайбыз? </a:t>
            </a:r>
            <a:endParaRPr lang="en-US" dirty="0">
              <a:solidFill>
                <a:srgbClr val="BA0C2F"/>
              </a:solidFill>
            </a:endParaRPr>
          </a:p>
        </p:txBody>
      </p:sp>
    </p:spTree>
    <p:extLst>
      <p:ext uri="{BB962C8B-B14F-4D97-AF65-F5344CB8AC3E}">
        <p14:creationId xmlns:p14="http://schemas.microsoft.com/office/powerpoint/2010/main" val="2174246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20A8A0-6FD4-4AFE-AF1C-EF572CA03A3B}"/>
              </a:ext>
            </a:extLst>
          </p:cNvPr>
          <p:cNvSpPr>
            <a:spLocks noGrp="1"/>
          </p:cNvSpPr>
          <p:nvPr>
            <p:ph sz="half" idx="1"/>
          </p:nvPr>
        </p:nvSpPr>
        <p:spPr>
          <a:xfrm>
            <a:off x="448056" y="1020099"/>
            <a:ext cx="8366760" cy="3908518"/>
          </a:xfrm>
        </p:spPr>
        <p:txBody>
          <a:bodyPr>
            <a:normAutofit fontScale="92500" lnSpcReduction="10000"/>
          </a:bodyPr>
          <a:lstStyle/>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Май 2022 –  тиркеме 11 мектептин негизинде</a:t>
            </a:r>
            <a:r>
              <a:rPr lang="ky" b="1"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 пилоттоодон өттү</a:t>
            </a:r>
            <a:r>
              <a:rPr lang="ky"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a:t>
            </a:r>
            <a:endParaRPr lang="ky" b="1" i="0" u="none" strike="noStrike" dirty="0">
              <a:solidFill>
                <a:schemeClr val="tx1"/>
              </a:solidFill>
              <a:highlight>
                <a:srgbClr val="000000">
                  <a:alpha val="0"/>
                </a:srgbClr>
              </a:highlight>
              <a:latin typeface="Arial" panose="020B0604020202020204" pitchFamily="34" charset="0"/>
              <a:cs typeface="Arial" panose="020B0604020202020204" pitchFamily="34" charset="0"/>
            </a:endParaRP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Июнь-июль, 2022 – куралдар орус тилинде </a:t>
            </a:r>
            <a:r>
              <a:rPr lang="ky" b="1"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жакшыртылып иштелип чыгып</a:t>
            </a:r>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 кыргыз тилине которулду,  2022 жылдын октябрь айында куралдар өзбек жана тажик тилдерине которулат.</a:t>
            </a:r>
          </a:p>
          <a:p>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Инструментарий 2022-жылдын август айында КББА тарабынан бекитилиши </a:t>
            </a:r>
            <a:r>
              <a:rPr lang="ky" dirty="0">
                <a:solidFill>
                  <a:schemeClr val="tx1"/>
                </a:solidFill>
                <a:highlight>
                  <a:srgbClr val="000000">
                    <a:alpha val="0"/>
                  </a:srgbClr>
                </a:highlight>
                <a:latin typeface="Arial" panose="020B0604020202020204" pitchFamily="34" charset="0"/>
                <a:cs typeface="Arial" panose="020B0604020202020204" pitchFamily="34" charset="0"/>
              </a:rPr>
              <a:t>күтүлүүдө</a:t>
            </a:r>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a:t>
            </a: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2022-жылдын август айындагы тренингдерде мастер тренерлер жана улуттук тренерлер окутулат</a:t>
            </a:r>
            <a:r>
              <a:rPr lang="en-US" dirty="0">
                <a:solidFill>
                  <a:schemeClr val="tx1"/>
                </a:solidFill>
                <a:highlight>
                  <a:srgbClr val="000000">
                    <a:alpha val="0"/>
                  </a:srgbClr>
                </a:highlight>
                <a:latin typeface="Arial" panose="020B0604020202020204" pitchFamily="34" charset="0"/>
                <a:cs typeface="Arial" panose="020B0604020202020204" pitchFamily="34" charset="0"/>
              </a:rPr>
              <a:t>.</a:t>
            </a:r>
            <a:endPar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endParaRP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Мугалимдер 2022-жылдын октябрь айларыда онлайн окутулат, тренерле</a:t>
            </a:r>
            <a:r>
              <a:rPr lang="ru-RU"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р</a:t>
            </a:r>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 мектептерге барган учурда жана 6-8 модулдар боюнча катышып окуу форматында өткөрүлө турган тренингде материал кайталанып каралат.</a:t>
            </a: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Мектеп администрация өкүлдөрү жана Рай/ШаарБББ методистери үчүн окутуу 2022-жылдын ноябрь айында өткөрүлөт.</a:t>
            </a:r>
            <a:endParaRPr lang="en-US" dirty="0">
              <a:solidFill>
                <a:schemeClr val="tx1"/>
              </a:solidFill>
              <a:latin typeface="Arial" panose="020B0604020202020204" pitchFamily="34" charset="0"/>
              <a:cs typeface="Arial" panose="020B0604020202020204" pitchFamily="34" charset="0"/>
            </a:endParaRP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2022-2023 окуу жылы - мугалимдер тиркемени телефону аркылуу колдонушат. </a:t>
            </a:r>
            <a:endParaRPr lang="en-US" dirty="0">
              <a:solidFill>
                <a:schemeClr val="tx1"/>
              </a:solidFill>
              <a:latin typeface="Arial" panose="020B0604020202020204" pitchFamily="34" charset="0"/>
              <a:cs typeface="Arial" panose="020B0604020202020204" pitchFamily="34" charset="0"/>
            </a:endParaRPr>
          </a:p>
          <a:p>
            <a:pPr rtl="0"/>
            <a:r>
              <a:rPr lang="ky" b="0" i="0" u="none" strike="noStrike" dirty="0">
                <a:solidFill>
                  <a:schemeClr val="tx1"/>
                </a:solidFill>
                <a:highlight>
                  <a:srgbClr val="000000">
                    <a:alpha val="0"/>
                  </a:srgbClr>
                </a:highlight>
                <a:latin typeface="Arial" panose="020B0604020202020204" pitchFamily="34" charset="0"/>
                <a:cs typeface="Arial" panose="020B0604020202020204" pitchFamily="34" charset="0"/>
              </a:rPr>
              <a:t>2022-2023 окуу жылы -  BaalooApp тиркемесинин колдонулушуна долбоор мониторинг жүргүзөт, маалыматтык, усулдук жана техникалык колдоо көрсөтөт.</a:t>
            </a:r>
          </a:p>
        </p:txBody>
      </p:sp>
      <p:sp>
        <p:nvSpPr>
          <p:cNvPr id="3" name="Date Placeholder 2">
            <a:extLst>
              <a:ext uri="{FF2B5EF4-FFF2-40B4-BE49-F238E27FC236}">
                <a16:creationId xmlns:a16="http://schemas.microsoft.com/office/drawing/2014/main" id="{B398D6E1-D018-45A0-9235-8F635A4B295F}"/>
              </a:ext>
            </a:extLst>
          </p:cNvPr>
          <p:cNvSpPr>
            <a:spLocks noGrp="1"/>
          </p:cNvSpPr>
          <p:nvPr>
            <p:ph type="dt" sz="half" idx="10"/>
          </p:nvPr>
        </p:nvSpPr>
        <p:spPr/>
        <p:txBody>
          <a:bodyPr>
            <a:noAutofit/>
          </a:bodyPr>
          <a:lstStyle/>
          <a:p>
            <a:pPr rtl="0"/>
            <a:r>
              <a:rPr lang="ky" sz="600" b="0" i="0" u="none" strike="noStrike" dirty="0">
                <a:highlight>
                  <a:srgbClr val="000000">
                    <a:alpha val="0"/>
                  </a:srgbClr>
                </a:highlight>
                <a:latin typeface="Gill Sans MT"/>
              </a:rPr>
              <a:t>7/20/2022</a:t>
            </a:r>
            <a:endParaRPr lang="en-US" dirty="0"/>
          </a:p>
        </p:txBody>
      </p:sp>
      <p:sp>
        <p:nvSpPr>
          <p:cNvPr id="4" name="Footer Placeholder 3">
            <a:extLst>
              <a:ext uri="{FF2B5EF4-FFF2-40B4-BE49-F238E27FC236}">
                <a16:creationId xmlns:a16="http://schemas.microsoft.com/office/drawing/2014/main" id="{E012F767-6546-41F1-8E70-7E9D8AFD72E9}"/>
              </a:ext>
            </a:extLst>
          </p:cNvPr>
          <p:cNvSpPr>
            <a:spLocks noGrp="1"/>
          </p:cNvSpPr>
          <p:nvPr>
            <p:ph type="ftr" sz="quarter" idx="11"/>
          </p:nvPr>
        </p:nvSpPr>
        <p:spPr/>
        <p:txBody>
          <a:bodyPr>
            <a:noAutofit/>
          </a:bodyPr>
          <a:lstStyle/>
          <a:p>
            <a:pPr rtl="0"/>
            <a:r>
              <a:rPr lang="ky" sz="600" b="0" i="0" u="none" strike="noStrike">
                <a:highlight>
                  <a:srgbClr val="000000">
                    <a:alpha val="0"/>
                  </a:srgbClr>
                </a:highlight>
                <a:latin typeface="Gill Sans MT"/>
              </a:rPr>
              <a:t>IMPROVED BASIC EDUCATION IN THE KYRGYZ REPUBLIC</a:t>
            </a:r>
            <a:endParaRPr lang="en-US"/>
          </a:p>
        </p:txBody>
      </p:sp>
      <p:sp>
        <p:nvSpPr>
          <p:cNvPr id="5" name="Slide Number Placeholder 4">
            <a:extLst>
              <a:ext uri="{FF2B5EF4-FFF2-40B4-BE49-F238E27FC236}">
                <a16:creationId xmlns:a16="http://schemas.microsoft.com/office/drawing/2014/main" id="{0C9EF299-7F9E-46EE-91AC-7502BC7E5E5E}"/>
              </a:ext>
            </a:extLst>
          </p:cNvPr>
          <p:cNvSpPr>
            <a:spLocks noGrp="1"/>
          </p:cNvSpPr>
          <p:nvPr>
            <p:ph type="sldNum" sz="quarter" idx="12"/>
          </p:nvPr>
        </p:nvSpPr>
        <p:spPr/>
        <p:txBody>
          <a:bodyPr>
            <a:noAutofit/>
          </a:bodyPr>
          <a:lstStyle/>
          <a:p>
            <a:pPr rtl="0"/>
            <a:r>
              <a:rPr lang="ky" sz="600" b="0" i="0" u="none" strike="noStrike">
                <a:highlight>
                  <a:srgbClr val="000000">
                    <a:alpha val="0"/>
                  </a:srgbClr>
                </a:highlight>
                <a:latin typeface="Gill Sans MT"/>
              </a:rPr>
              <a:t>20</a:t>
            </a:r>
            <a:endParaRPr lang="en-US"/>
          </a:p>
        </p:txBody>
      </p:sp>
      <p:sp>
        <p:nvSpPr>
          <p:cNvPr id="6" name="Title 5">
            <a:extLst>
              <a:ext uri="{FF2B5EF4-FFF2-40B4-BE49-F238E27FC236}">
                <a16:creationId xmlns:a16="http://schemas.microsoft.com/office/drawing/2014/main" id="{5D984A47-8E51-4CFF-A94B-2ACFB1498D5A}"/>
              </a:ext>
            </a:extLst>
          </p:cNvPr>
          <p:cNvSpPr>
            <a:spLocks noGrp="1"/>
          </p:cNvSpPr>
          <p:nvPr>
            <p:ph type="title"/>
          </p:nvPr>
        </p:nvSpPr>
        <p:spPr>
          <a:xfrm>
            <a:off x="612952" y="153988"/>
            <a:ext cx="7772400" cy="830997"/>
          </a:xfrm>
        </p:spPr>
        <p:txBody>
          <a:bodyPr>
            <a:noAutofit/>
          </a:bodyPr>
          <a:lstStyle/>
          <a:p>
            <a:pPr rtl="0"/>
            <a:r>
              <a:rPr lang="ky" sz="1800" b="0" i="0" u="none" strike="noStrike" dirty="0">
                <a:highlight>
                  <a:srgbClr val="000000">
                    <a:alpha val="0"/>
                  </a:srgbClr>
                </a:highlight>
                <a:latin typeface="Arial" panose="020B0604020202020204" pitchFamily="34" charset="0"/>
                <a:cs typeface="Arial" panose="020B0604020202020204" pitchFamily="34" charset="0"/>
              </a:rPr>
              <a:t>Биз BaalooApp  тиркемесин математика боюнча кандай колдонууну пландап жатабыз?</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49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2F849CDC-BA21-4A1D-B799-30FE93D26A9A}"/>
              </a:ext>
            </a:extLst>
          </p:cNvPr>
          <p:cNvSpPr>
            <a:spLocks noGrp="1"/>
          </p:cNvSpPr>
          <p:nvPr>
            <p:ph sz="half" idx="1"/>
          </p:nvPr>
        </p:nvSpPr>
        <p:spPr/>
        <p:txBody>
          <a:bodyPr/>
          <a:lstStyle/>
          <a:p>
            <a:endParaRPr lang="en-US" dirty="0"/>
          </a:p>
        </p:txBody>
      </p:sp>
      <p:sp>
        <p:nvSpPr>
          <p:cNvPr id="3" name="Дата 2">
            <a:extLst>
              <a:ext uri="{FF2B5EF4-FFF2-40B4-BE49-F238E27FC236}">
                <a16:creationId xmlns:a16="http://schemas.microsoft.com/office/drawing/2014/main" id="{174E56DF-56E8-430B-81E1-F5673D4B9318}"/>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Нижний колонтитул 3">
            <a:extLst>
              <a:ext uri="{FF2B5EF4-FFF2-40B4-BE49-F238E27FC236}">
                <a16:creationId xmlns:a16="http://schemas.microsoft.com/office/drawing/2014/main" id="{7E15F685-6EB4-4CA8-8041-5DE98C0AD265}"/>
              </a:ext>
            </a:extLst>
          </p:cNvPr>
          <p:cNvSpPr>
            <a:spLocks noGrp="1"/>
          </p:cNvSpPr>
          <p:nvPr>
            <p:ph type="ftr" sz="quarter" idx="11"/>
          </p:nvPr>
        </p:nvSpPr>
        <p:spPr/>
        <p:txBody>
          <a:bodyPr/>
          <a:lstStyle/>
          <a:p>
            <a:r>
              <a:rPr lang="en-US"/>
              <a:t>IMPROVED BASIC EDUCATION IN THE KYRGYZ REPUBLIC</a:t>
            </a:r>
            <a:endParaRPr lang="en-US" dirty="0"/>
          </a:p>
        </p:txBody>
      </p:sp>
      <p:sp>
        <p:nvSpPr>
          <p:cNvPr id="5" name="Номер слайда 4">
            <a:extLst>
              <a:ext uri="{FF2B5EF4-FFF2-40B4-BE49-F238E27FC236}">
                <a16:creationId xmlns:a16="http://schemas.microsoft.com/office/drawing/2014/main" id="{C9997EEF-D934-4C2E-89AD-A1E70C3D4401}"/>
              </a:ext>
            </a:extLst>
          </p:cNvPr>
          <p:cNvSpPr>
            <a:spLocks noGrp="1"/>
          </p:cNvSpPr>
          <p:nvPr>
            <p:ph type="sldNum" sz="quarter" idx="12"/>
          </p:nvPr>
        </p:nvSpPr>
        <p:spPr/>
        <p:txBody>
          <a:bodyPr/>
          <a:lstStyle/>
          <a:p>
            <a:fld id="{42782948-4DBE-204D-AB9E-B65E067054AE}" type="slidenum">
              <a:rPr lang="en-US" smtClean="0"/>
              <a:pPr/>
              <a:t>15</a:t>
            </a:fld>
            <a:endParaRPr lang="en-US"/>
          </a:p>
        </p:txBody>
      </p:sp>
      <p:sp>
        <p:nvSpPr>
          <p:cNvPr id="6" name="Заголовок 5">
            <a:extLst>
              <a:ext uri="{FF2B5EF4-FFF2-40B4-BE49-F238E27FC236}">
                <a16:creationId xmlns:a16="http://schemas.microsoft.com/office/drawing/2014/main" id="{937047C0-6706-41E5-BCB7-C68A9DC5E49F}"/>
              </a:ext>
            </a:extLst>
          </p:cNvPr>
          <p:cNvSpPr>
            <a:spLocks noGrp="1"/>
          </p:cNvSpPr>
          <p:nvPr>
            <p:ph type="title"/>
          </p:nvPr>
        </p:nvSpPr>
        <p:spPr>
          <a:xfrm>
            <a:off x="610208" y="92333"/>
            <a:ext cx="7772400" cy="369332"/>
          </a:xfrm>
        </p:spPr>
        <p:txBody>
          <a:bodyPr/>
          <a:lstStyle/>
          <a:p>
            <a:pPr algn="ctr"/>
            <a:r>
              <a:rPr lang="ky-KG" sz="1800" dirty="0">
                <a:latin typeface="Arial" panose="020B0604020202020204" pitchFamily="34" charset="0"/>
                <a:cs typeface="Arial" panose="020B0604020202020204" pitchFamily="34" charset="0"/>
              </a:rPr>
              <a:t>Математика боюнча </a:t>
            </a:r>
            <a:r>
              <a:rPr lang="en-US" sz="1800" dirty="0" err="1">
                <a:latin typeface="Arial" panose="020B0604020202020204" pitchFamily="34" charset="0"/>
                <a:cs typeface="Arial" panose="020B0604020202020204" pitchFamily="34" charset="0"/>
              </a:rPr>
              <a:t>BaalooA</a:t>
            </a:r>
            <a:r>
              <a:rPr lang="ky-KG" sz="1800" dirty="0">
                <a:latin typeface="Arial" panose="020B0604020202020204" pitchFamily="34" charset="0"/>
                <a:cs typeface="Arial" panose="020B0604020202020204" pitchFamily="34" charset="0"/>
              </a:rPr>
              <a:t>рр </a:t>
            </a:r>
            <a:r>
              <a:rPr lang="uz-Cyrl-UZ" sz="1800" dirty="0">
                <a:latin typeface="Arial" panose="020B0604020202020204" pitchFamily="34" charset="0"/>
                <a:cs typeface="Arial" panose="020B0604020202020204" pitchFamily="34" charset="0"/>
              </a:rPr>
              <a:t>дагы 35 курал</a:t>
            </a:r>
            <a:endParaRPr lang="en-US" sz="1800" dirty="0">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F8C5C1EA-6BE2-4CA2-8C68-92BD47EA1E5E}"/>
              </a:ext>
            </a:extLst>
          </p:cNvPr>
          <p:cNvPicPr>
            <a:picLocks noChangeAspect="1"/>
          </p:cNvPicPr>
          <p:nvPr/>
        </p:nvPicPr>
        <p:blipFill>
          <a:blip r:embed="rId2"/>
          <a:stretch>
            <a:fillRect/>
          </a:stretch>
        </p:blipFill>
        <p:spPr>
          <a:xfrm>
            <a:off x="196113" y="461665"/>
            <a:ext cx="8751774" cy="4723110"/>
          </a:xfrm>
          <a:prstGeom prst="rect">
            <a:avLst/>
          </a:prstGeom>
        </p:spPr>
      </p:pic>
    </p:spTree>
    <p:extLst>
      <p:ext uri="{BB962C8B-B14F-4D97-AF65-F5344CB8AC3E}">
        <p14:creationId xmlns:p14="http://schemas.microsoft.com/office/powerpoint/2010/main" val="3350730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noAutofit/>
          </a:bodyPr>
          <a:lstStyle/>
          <a:p>
            <a:pPr rtl="0"/>
            <a:r>
              <a:rPr lang="ky" sz="600" b="0" i="0" u="none" strike="noStrike">
                <a:highlight>
                  <a:srgbClr val="000000">
                    <a:alpha val="0"/>
                  </a:srgbClr>
                </a:highlight>
                <a:latin typeface="Gill Sans MT"/>
              </a:rPr>
              <a:t>3/29/2022</a:t>
            </a:r>
            <a:endParaRPr lang="en-US"/>
          </a:p>
        </p:txBody>
      </p:sp>
      <p:sp>
        <p:nvSpPr>
          <p:cNvPr id="3" name="Footer Placeholder 2"/>
          <p:cNvSpPr>
            <a:spLocks noGrp="1"/>
          </p:cNvSpPr>
          <p:nvPr>
            <p:ph type="ftr" sz="quarter" idx="11"/>
          </p:nvPr>
        </p:nvSpPr>
        <p:spPr/>
        <p:txBody>
          <a:bodyPr>
            <a:noAutofit/>
          </a:bodyPr>
          <a:lstStyle>
            <a:defPPr>
              <a:defRPr lang="en-US"/>
            </a:defPPr>
            <a:lvl1pPr marL="0" algn="l" defTabSz="457200" rtl="0" eaLnBrk="1" latinLnBrk="0" hangingPunct="1">
              <a:defRPr sz="600" b="0" i="1"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r>
              <a:rPr lang="ky" sz="600" b="0" i="0" u="none" strike="noStrike">
                <a:solidFill>
                  <a:srgbClr val="514B4A"/>
                </a:solidFill>
                <a:highlight>
                  <a:srgbClr val="000000">
                    <a:alpha val="0"/>
                  </a:srgbClr>
                </a:highlight>
                <a:latin typeface="Arial"/>
              </a:rPr>
              <a:t>«Окуу керемет!»</a:t>
            </a:r>
            <a:r>
              <a:rPr lang="ky" sz="600" b="0" i="0" u="none" strike="noStrike">
                <a:solidFill>
                  <a:srgbClr val="514B4A"/>
                </a:solidFill>
                <a:highlight>
                  <a:srgbClr val="000000">
                    <a:alpha val="0"/>
                  </a:srgbClr>
                </a:highlight>
                <a:latin typeface="Times New Roman"/>
              </a:rPr>
              <a:t> </a:t>
            </a:r>
            <a:endParaRPr lang="en-US" i="0">
              <a:solidFill>
                <a:schemeClr val="accent3">
                  <a:lumMod val="75000"/>
                </a:schemeClr>
              </a:solidFill>
            </a:endParaRPr>
          </a:p>
        </p:txBody>
      </p:sp>
      <p:sp>
        <p:nvSpPr>
          <p:cNvPr id="4" name="Slide Number Placeholder 3"/>
          <p:cNvSpPr>
            <a:spLocks noGrp="1"/>
          </p:cNvSpPr>
          <p:nvPr>
            <p:ph type="sldNum" sz="quarter" idx="12"/>
          </p:nvPr>
        </p:nvSpPr>
        <p:spPr/>
        <p:txBody>
          <a:bodyPr>
            <a:noAutofit/>
          </a:bodyPr>
          <a:lstStyle/>
          <a:p>
            <a:pPr rtl="0"/>
            <a:r>
              <a:rPr lang="ky" sz="600" b="0" i="0" u="none" strike="noStrike">
                <a:highlight>
                  <a:srgbClr val="000000">
                    <a:alpha val="0"/>
                  </a:srgbClr>
                </a:highlight>
                <a:latin typeface="Gill Sans MT"/>
              </a:rPr>
              <a:t>2</a:t>
            </a:r>
            <a:endParaRPr lang="en-US"/>
          </a:p>
        </p:txBody>
      </p:sp>
      <p:sp>
        <p:nvSpPr>
          <p:cNvPr id="9" name="TextBox 8">
            <a:extLst>
              <a:ext uri="{FF2B5EF4-FFF2-40B4-BE49-F238E27FC236}">
                <a16:creationId xmlns:a16="http://schemas.microsoft.com/office/drawing/2014/main" id="{A6C0D81B-D8B4-4936-9A65-5BC3BF96A647}"/>
              </a:ext>
            </a:extLst>
          </p:cNvPr>
          <p:cNvSpPr txBox="1"/>
          <p:nvPr/>
        </p:nvSpPr>
        <p:spPr>
          <a:xfrm>
            <a:off x="596685" y="260481"/>
            <a:ext cx="7780149" cy="369332"/>
          </a:xfrm>
          <a:prstGeom prst="rect">
            <a:avLst/>
          </a:prstGeom>
          <a:noFill/>
        </p:spPr>
        <p:txBody>
          <a:bodyPr wrap="square" rtlCol="0">
            <a:noAutofit/>
          </a:bodyPr>
          <a:lstStyle/>
          <a:p>
            <a:pPr rtl="0"/>
            <a:r>
              <a:rPr lang="ky" sz="1800" b="1" i="0" u="none" strike="noStrike" dirty="0">
                <a:solidFill>
                  <a:srgbClr val="BA0C2F"/>
                </a:solidFill>
                <a:highlight>
                  <a:srgbClr val="000000">
                    <a:alpha val="0"/>
                  </a:srgbClr>
                </a:highlight>
                <a:latin typeface="Arial"/>
                <a:cs typeface="Arial"/>
              </a:rPr>
              <a:t>Бир куралдын структурасы</a:t>
            </a:r>
            <a:endParaRPr lang="en-US" b="1" dirty="0">
              <a:solidFill>
                <a:srgbClr val="BA0C2F"/>
              </a:solidFill>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E6268A48-2D53-45E9-986B-F8615EC48D05}"/>
              </a:ext>
            </a:extLst>
          </p:cNvPr>
          <p:cNvGraphicFramePr/>
          <p:nvPr/>
        </p:nvGraphicFramePr>
        <p:xfrm>
          <a:off x="996043" y="560387"/>
          <a:ext cx="746215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42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id="{292D2BF4-4978-4BF6-AA83-3282F8662D40}"/>
              </a:ext>
            </a:extLst>
          </p:cNvPr>
          <p:cNvSpPr>
            <a:spLocks noGrp="1"/>
          </p:cNvSpPr>
          <p:nvPr>
            <p:ph type="dt" sz="half" idx="10"/>
          </p:nvPr>
        </p:nvSpPr>
        <p:spPr/>
        <p:txBody>
          <a:bodyPr/>
          <a:lstStyle/>
          <a:p>
            <a:fld id="{39C62A9A-2216-F44B-AFF9-136AA601C377}" type="datetime1">
              <a:rPr lang="en-US" smtClean="0"/>
              <a:t>10/13/2022</a:t>
            </a:fld>
            <a:endParaRPr lang="en-US"/>
          </a:p>
        </p:txBody>
      </p:sp>
      <p:sp>
        <p:nvSpPr>
          <p:cNvPr id="5" name="Нижний колонтитул 4">
            <a:extLst>
              <a:ext uri="{FF2B5EF4-FFF2-40B4-BE49-F238E27FC236}">
                <a16:creationId xmlns:a16="http://schemas.microsoft.com/office/drawing/2014/main" id="{1EBABA72-D16D-4BA8-A512-5788B458446D}"/>
              </a:ext>
            </a:extLst>
          </p:cNvPr>
          <p:cNvSpPr>
            <a:spLocks noGrp="1"/>
          </p:cNvSpPr>
          <p:nvPr>
            <p:ph type="ftr" sz="quarter" idx="11"/>
          </p:nvPr>
        </p:nvSpPr>
        <p:spPr/>
        <p:txBody>
          <a:bodyPr/>
          <a:lstStyle/>
          <a:p>
            <a:r>
              <a:rPr lang="en-US"/>
              <a:t>IMPROVED BASIC EDUCATION IN THE KYRGYZ REPUBLIC</a:t>
            </a:r>
            <a:endParaRPr lang="en-US" dirty="0"/>
          </a:p>
        </p:txBody>
      </p:sp>
      <p:sp>
        <p:nvSpPr>
          <p:cNvPr id="6" name="Номер слайда 5">
            <a:extLst>
              <a:ext uri="{FF2B5EF4-FFF2-40B4-BE49-F238E27FC236}">
                <a16:creationId xmlns:a16="http://schemas.microsoft.com/office/drawing/2014/main" id="{B7F7D8A5-D4B5-4A86-BEDA-46E2758AA348}"/>
              </a:ext>
            </a:extLst>
          </p:cNvPr>
          <p:cNvSpPr>
            <a:spLocks noGrp="1"/>
          </p:cNvSpPr>
          <p:nvPr>
            <p:ph type="sldNum" sz="quarter" idx="12"/>
          </p:nvPr>
        </p:nvSpPr>
        <p:spPr/>
        <p:txBody>
          <a:bodyPr/>
          <a:lstStyle/>
          <a:p>
            <a:fld id="{42782948-4DBE-204D-AB9E-B65E067054AE}" type="slidenum">
              <a:rPr lang="en-US" smtClean="0"/>
              <a:pPr/>
              <a:t>17</a:t>
            </a:fld>
            <a:endParaRPr lang="en-US"/>
          </a:p>
        </p:txBody>
      </p:sp>
      <p:sp>
        <p:nvSpPr>
          <p:cNvPr id="8" name="Заголовок 7">
            <a:extLst>
              <a:ext uri="{FF2B5EF4-FFF2-40B4-BE49-F238E27FC236}">
                <a16:creationId xmlns:a16="http://schemas.microsoft.com/office/drawing/2014/main" id="{042D083B-ECA0-42DE-A2A8-1BF0E39B3720}"/>
              </a:ext>
            </a:extLst>
          </p:cNvPr>
          <p:cNvSpPr>
            <a:spLocks noGrp="1"/>
          </p:cNvSpPr>
          <p:nvPr>
            <p:ph type="title"/>
          </p:nvPr>
        </p:nvSpPr>
        <p:spPr>
          <a:xfrm>
            <a:off x="359533" y="-37382"/>
            <a:ext cx="7772400" cy="369332"/>
          </a:xfrm>
        </p:spPr>
        <p:txBody>
          <a:bodyPr/>
          <a:lstStyle/>
          <a:p>
            <a:r>
              <a:rPr lang="ru-RU" sz="1800" dirty="0" err="1">
                <a:latin typeface="Arial" panose="020B0604020202020204" pitchFamily="34" charset="0"/>
                <a:cs typeface="Arial" panose="020B0604020202020204" pitchFamily="34" charset="0"/>
              </a:rPr>
              <a:t>Инструменттин</a:t>
            </a:r>
            <a:r>
              <a:rPr lang="ru-RU" sz="1800" dirty="0">
                <a:latin typeface="Arial" panose="020B0604020202020204" pitchFamily="34" charset="0"/>
                <a:cs typeface="Arial" panose="020B0604020202020204" pitchFamily="34" charset="0"/>
              </a:rPr>
              <a:t> </a:t>
            </a:r>
            <a:r>
              <a:rPr lang="ky-KG" sz="1800" dirty="0">
                <a:latin typeface="Arial" panose="020B0604020202020204" pitchFamily="34" charset="0"/>
                <a:cs typeface="Arial" panose="020B0604020202020204" pitchFamily="34" charset="0"/>
              </a:rPr>
              <a:t>көрүнүшү кандай</a:t>
            </a:r>
            <a:endParaRPr lang="en-US" sz="1800" dirty="0"/>
          </a:p>
        </p:txBody>
      </p:sp>
      <p:pic>
        <p:nvPicPr>
          <p:cNvPr id="3" name="Рисунок 2">
            <a:extLst>
              <a:ext uri="{FF2B5EF4-FFF2-40B4-BE49-F238E27FC236}">
                <a16:creationId xmlns:a16="http://schemas.microsoft.com/office/drawing/2014/main" id="{0C4B339C-AF07-44DE-A1DF-790FD66190F1}"/>
              </a:ext>
            </a:extLst>
          </p:cNvPr>
          <p:cNvPicPr>
            <a:picLocks noChangeAspect="1"/>
          </p:cNvPicPr>
          <p:nvPr/>
        </p:nvPicPr>
        <p:blipFill>
          <a:blip r:embed="rId2"/>
          <a:stretch>
            <a:fillRect/>
          </a:stretch>
        </p:blipFill>
        <p:spPr>
          <a:xfrm>
            <a:off x="6141055" y="153988"/>
            <a:ext cx="2987370" cy="2879498"/>
          </a:xfrm>
          <a:prstGeom prst="rect">
            <a:avLst/>
          </a:prstGeom>
        </p:spPr>
      </p:pic>
      <p:sp>
        <p:nvSpPr>
          <p:cNvPr id="7" name="Объект 6">
            <a:extLst>
              <a:ext uri="{FF2B5EF4-FFF2-40B4-BE49-F238E27FC236}">
                <a16:creationId xmlns:a16="http://schemas.microsoft.com/office/drawing/2014/main" id="{394CDD04-2D32-44D9-B4A5-0F110C6FC2E9}"/>
              </a:ext>
            </a:extLst>
          </p:cNvPr>
          <p:cNvSpPr>
            <a:spLocks noGrp="1"/>
          </p:cNvSpPr>
          <p:nvPr>
            <p:ph sz="half" idx="1"/>
          </p:nvPr>
        </p:nvSpPr>
        <p:spPr/>
        <p:txBody>
          <a:bodyPr/>
          <a:lstStyle/>
          <a:p>
            <a:endParaRPr lang="en-US" dirty="0"/>
          </a:p>
        </p:txBody>
      </p:sp>
      <p:pic>
        <p:nvPicPr>
          <p:cNvPr id="11" name="Рисунок 10">
            <a:extLst>
              <a:ext uri="{FF2B5EF4-FFF2-40B4-BE49-F238E27FC236}">
                <a16:creationId xmlns:a16="http://schemas.microsoft.com/office/drawing/2014/main" id="{27BBCDF9-C948-4648-9F52-4EFA3571E3DB}"/>
              </a:ext>
            </a:extLst>
          </p:cNvPr>
          <p:cNvPicPr>
            <a:picLocks noChangeAspect="1"/>
          </p:cNvPicPr>
          <p:nvPr/>
        </p:nvPicPr>
        <p:blipFill>
          <a:blip r:embed="rId3"/>
          <a:stretch>
            <a:fillRect/>
          </a:stretch>
        </p:blipFill>
        <p:spPr>
          <a:xfrm>
            <a:off x="144898" y="360031"/>
            <a:ext cx="3338531" cy="4448568"/>
          </a:xfrm>
          <a:prstGeom prst="rect">
            <a:avLst/>
          </a:prstGeom>
        </p:spPr>
      </p:pic>
      <p:pic>
        <p:nvPicPr>
          <p:cNvPr id="17" name="Объект 16">
            <a:extLst>
              <a:ext uri="{FF2B5EF4-FFF2-40B4-BE49-F238E27FC236}">
                <a16:creationId xmlns:a16="http://schemas.microsoft.com/office/drawing/2014/main" id="{3FF5279F-8A40-4DAD-98A2-DDCF294EE657}"/>
              </a:ext>
            </a:extLst>
          </p:cNvPr>
          <p:cNvPicPr>
            <a:picLocks noGrp="1" noChangeAspect="1"/>
          </p:cNvPicPr>
          <p:nvPr>
            <p:ph sz="half" idx="13"/>
          </p:nvPr>
        </p:nvPicPr>
        <p:blipFill>
          <a:blip r:embed="rId4"/>
          <a:stretch>
            <a:fillRect/>
          </a:stretch>
        </p:blipFill>
        <p:spPr>
          <a:xfrm>
            <a:off x="3626455" y="2000203"/>
            <a:ext cx="2514600" cy="2670810"/>
          </a:xfrm>
        </p:spPr>
      </p:pic>
    </p:spTree>
    <p:extLst>
      <p:ext uri="{BB962C8B-B14F-4D97-AF65-F5344CB8AC3E}">
        <p14:creationId xmlns:p14="http://schemas.microsoft.com/office/powerpoint/2010/main" val="2136328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F6AD619-80F4-45E1-9516-AD6D5C3CF033}"/>
              </a:ext>
            </a:extLst>
          </p:cNvPr>
          <p:cNvPicPr>
            <a:picLocks noChangeAspect="1"/>
          </p:cNvPicPr>
          <p:nvPr/>
        </p:nvPicPr>
        <p:blipFill>
          <a:blip r:embed="rId2"/>
          <a:stretch>
            <a:fillRect/>
          </a:stretch>
        </p:blipFill>
        <p:spPr>
          <a:xfrm>
            <a:off x="7390519" y="3620325"/>
            <a:ext cx="1461604" cy="1224314"/>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363A78E-20A9-4ACA-98C8-CE122349354E}"/>
              </a:ext>
            </a:extLst>
          </p:cNvPr>
          <p:cNvPicPr>
            <a:picLocks noChangeAspect="1"/>
          </p:cNvPicPr>
          <p:nvPr/>
        </p:nvPicPr>
        <p:blipFill>
          <a:blip r:embed="rId3"/>
          <a:stretch>
            <a:fillRect/>
          </a:stretch>
        </p:blipFill>
        <p:spPr>
          <a:xfrm>
            <a:off x="6110238" y="3135168"/>
            <a:ext cx="1495524" cy="121066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E512177-CE8C-4464-BC80-667BB262974E}"/>
              </a:ext>
            </a:extLst>
          </p:cNvPr>
          <p:cNvPicPr>
            <a:picLocks noChangeAspect="1"/>
          </p:cNvPicPr>
          <p:nvPr/>
        </p:nvPicPr>
        <p:blipFill>
          <a:blip r:embed="rId4"/>
          <a:stretch>
            <a:fillRect/>
          </a:stretch>
        </p:blipFill>
        <p:spPr>
          <a:xfrm>
            <a:off x="4863877" y="2632723"/>
            <a:ext cx="1461603" cy="120504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AC478F29-850F-4019-8C29-4FF58E2A7D67}"/>
              </a:ext>
            </a:extLst>
          </p:cNvPr>
          <p:cNvPicPr>
            <a:picLocks noChangeAspect="1"/>
          </p:cNvPicPr>
          <p:nvPr/>
        </p:nvPicPr>
        <p:blipFill>
          <a:blip r:embed="rId5"/>
          <a:stretch>
            <a:fillRect/>
          </a:stretch>
        </p:blipFill>
        <p:spPr>
          <a:xfrm>
            <a:off x="3605630" y="2218697"/>
            <a:ext cx="1439569" cy="1210662"/>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487CB856-D289-4EBB-B4E9-076E01793438}"/>
              </a:ext>
            </a:extLst>
          </p:cNvPr>
          <p:cNvPicPr>
            <a:picLocks noChangeAspect="1"/>
          </p:cNvPicPr>
          <p:nvPr/>
        </p:nvPicPr>
        <p:blipFill>
          <a:blip r:embed="rId6"/>
          <a:stretch>
            <a:fillRect/>
          </a:stretch>
        </p:blipFill>
        <p:spPr>
          <a:xfrm>
            <a:off x="2116269" y="1660298"/>
            <a:ext cx="1643578" cy="1487048"/>
          </a:xfrm>
          <a:prstGeom prst="rect">
            <a:avLst/>
          </a:prstGeom>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61B9F7A4-1341-4456-81BB-3450E0DE4301}"/>
              </a:ext>
            </a:extLst>
          </p:cNvPr>
          <p:cNvSpPr>
            <a:spLocks noGrp="1"/>
          </p:cNvSpPr>
          <p:nvPr>
            <p:ph type="dt" sz="half" idx="10"/>
          </p:nvPr>
        </p:nvSpPr>
        <p:spPr/>
        <p:txBody>
          <a:bodyPr/>
          <a:lstStyle/>
          <a:p>
            <a:fld id="{39C62A9A-2216-F44B-AFF9-136AA601C377}" type="datetime1">
              <a:rPr lang="en-US" smtClean="0"/>
              <a:t>10/13/2022</a:t>
            </a:fld>
            <a:endParaRPr lang="en-US"/>
          </a:p>
        </p:txBody>
      </p:sp>
      <p:sp>
        <p:nvSpPr>
          <p:cNvPr id="5" name="Footer Placeholder 4">
            <a:extLst>
              <a:ext uri="{FF2B5EF4-FFF2-40B4-BE49-F238E27FC236}">
                <a16:creationId xmlns:a16="http://schemas.microsoft.com/office/drawing/2014/main" id="{C19AA30D-8080-4C1A-8460-F0CE272286E2}"/>
              </a:ext>
            </a:extLst>
          </p:cNvPr>
          <p:cNvSpPr>
            <a:spLocks noGrp="1"/>
          </p:cNvSpPr>
          <p:nvPr>
            <p:ph type="ftr" sz="quarter" idx="11"/>
          </p:nvPr>
        </p:nvSpPr>
        <p:spPr/>
        <p:txBody>
          <a:bodyPr/>
          <a:lstStyle/>
          <a:p>
            <a:r>
              <a:rPr lang="en-US"/>
              <a:t>IMPROVED BASIC EDUCATION IN THE KYRGYZ REPUBLIC</a:t>
            </a:r>
          </a:p>
        </p:txBody>
      </p:sp>
      <p:sp>
        <p:nvSpPr>
          <p:cNvPr id="6" name="Slide Number Placeholder 5">
            <a:extLst>
              <a:ext uri="{FF2B5EF4-FFF2-40B4-BE49-F238E27FC236}">
                <a16:creationId xmlns:a16="http://schemas.microsoft.com/office/drawing/2014/main" id="{36E2A766-D8E0-4C2B-87B3-8526B48DE636}"/>
              </a:ext>
            </a:extLst>
          </p:cNvPr>
          <p:cNvSpPr>
            <a:spLocks noGrp="1"/>
          </p:cNvSpPr>
          <p:nvPr>
            <p:ph type="sldNum" sz="quarter" idx="12"/>
          </p:nvPr>
        </p:nvSpPr>
        <p:spPr/>
        <p:txBody>
          <a:bodyPr/>
          <a:lstStyle/>
          <a:p>
            <a:fld id="{42782948-4DBE-204D-AB9E-B65E067054AE}" type="slidenum">
              <a:rPr lang="en-US" smtClean="0"/>
              <a:t>18</a:t>
            </a:fld>
            <a:endParaRPr lang="en-US"/>
          </a:p>
        </p:txBody>
      </p:sp>
      <p:sp>
        <p:nvSpPr>
          <p:cNvPr id="8" name="Title 7">
            <a:extLst>
              <a:ext uri="{FF2B5EF4-FFF2-40B4-BE49-F238E27FC236}">
                <a16:creationId xmlns:a16="http://schemas.microsoft.com/office/drawing/2014/main" id="{B782089B-4657-43D1-8A92-A2E54B029904}"/>
              </a:ext>
            </a:extLst>
          </p:cNvPr>
          <p:cNvSpPr>
            <a:spLocks noGrp="1"/>
          </p:cNvSpPr>
          <p:nvPr>
            <p:ph type="title"/>
          </p:nvPr>
        </p:nvSpPr>
        <p:spPr>
          <a:xfrm>
            <a:off x="801914" y="136920"/>
            <a:ext cx="7772400" cy="465370"/>
          </a:xfrm>
        </p:spPr>
        <p:txBody>
          <a:bodyPr/>
          <a:lstStyle/>
          <a:p>
            <a:r>
              <a:rPr lang="ky" sz="2400" b="0" i="0" u="none" strike="noStrike" dirty="0">
                <a:highlight>
                  <a:srgbClr val="000000">
                    <a:alpha val="0"/>
                  </a:srgbClr>
                </a:highlight>
                <a:latin typeface="Gill Sans MT"/>
              </a:rPr>
              <a:t>КБ боюнча таркатма материалдын структурасы</a:t>
            </a:r>
            <a:endParaRPr lang="en-US" dirty="0"/>
          </a:p>
        </p:txBody>
      </p:sp>
      <p:pic>
        <p:nvPicPr>
          <p:cNvPr id="3" name="Рисунок 2">
            <a:extLst>
              <a:ext uri="{FF2B5EF4-FFF2-40B4-BE49-F238E27FC236}">
                <a16:creationId xmlns:a16="http://schemas.microsoft.com/office/drawing/2014/main" id="{9A8E76F6-C014-4DA7-BB4D-C7F21855BFC6}"/>
              </a:ext>
            </a:extLst>
          </p:cNvPr>
          <p:cNvPicPr>
            <a:picLocks noChangeAspect="1"/>
          </p:cNvPicPr>
          <p:nvPr/>
        </p:nvPicPr>
        <p:blipFill>
          <a:blip r:embed="rId7"/>
          <a:stretch>
            <a:fillRect/>
          </a:stretch>
        </p:blipFill>
        <p:spPr>
          <a:xfrm>
            <a:off x="194735" y="729527"/>
            <a:ext cx="2048929" cy="14891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245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CEB892-0F83-4AB6-98E6-513224D7F766}"/>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11F636CC-21DE-4055-8DD7-F8F1A16DDF7A}"/>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4D03902E-2CD0-4147-8B23-24FE6B397F7D}"/>
              </a:ext>
            </a:extLst>
          </p:cNvPr>
          <p:cNvSpPr>
            <a:spLocks noGrp="1"/>
          </p:cNvSpPr>
          <p:nvPr>
            <p:ph type="sldNum" sz="quarter" idx="12"/>
          </p:nvPr>
        </p:nvSpPr>
        <p:spPr/>
        <p:txBody>
          <a:bodyPr/>
          <a:lstStyle/>
          <a:p>
            <a:fld id="{42782948-4DBE-204D-AB9E-B65E067054AE}" type="slidenum">
              <a:rPr lang="en-US" smtClean="0"/>
              <a:pPr/>
              <a:t>19</a:t>
            </a:fld>
            <a:endParaRPr lang="en-US"/>
          </a:p>
        </p:txBody>
      </p:sp>
      <p:sp>
        <p:nvSpPr>
          <p:cNvPr id="6" name="Title 5">
            <a:extLst>
              <a:ext uri="{FF2B5EF4-FFF2-40B4-BE49-F238E27FC236}">
                <a16:creationId xmlns:a16="http://schemas.microsoft.com/office/drawing/2014/main" id="{18D2A4D2-49FC-4B70-8FE7-7176F9FDC60A}"/>
              </a:ext>
            </a:extLst>
          </p:cNvPr>
          <p:cNvSpPr>
            <a:spLocks noGrp="1"/>
          </p:cNvSpPr>
          <p:nvPr>
            <p:ph type="title"/>
          </p:nvPr>
        </p:nvSpPr>
        <p:spPr>
          <a:xfrm>
            <a:off x="567781" y="17341"/>
            <a:ext cx="7772400" cy="369332"/>
          </a:xfrm>
        </p:spPr>
        <p:txBody>
          <a:bodyPr/>
          <a:lstStyle/>
          <a:p>
            <a:r>
              <a:rPr lang="en-US" sz="1800" b="1" dirty="0" err="1">
                <a:latin typeface="Arial" panose="020B0604020202020204" pitchFamily="34" charset="0"/>
                <a:cs typeface="Arial" panose="020B0604020202020204" pitchFamily="34" charset="0"/>
              </a:rPr>
              <a:t>BaalooAPP</a:t>
            </a:r>
            <a:r>
              <a:rPr lang="ky-KG" sz="1800" b="1" dirty="0">
                <a:latin typeface="Arial" panose="020B0604020202020204" pitchFamily="34" charset="0"/>
                <a:cs typeface="Arial" panose="020B0604020202020204" pitchFamily="34" charset="0"/>
              </a:rPr>
              <a:t> тагы инструмент</a:t>
            </a:r>
            <a:r>
              <a:rPr lang="ru-RU" sz="1800" b="1" dirty="0">
                <a:latin typeface="Arial" panose="020B0604020202020204" pitchFamily="34" charset="0"/>
                <a:cs typeface="Arial" panose="020B0604020202020204" pitchFamily="34" charset="0"/>
              </a:rPr>
              <a:t>тер</a:t>
            </a:r>
            <a:endParaRPr lang="en-US" sz="1800"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5FCDC2A7-F84A-4547-BFC1-D101476CC6FE}"/>
              </a:ext>
            </a:extLst>
          </p:cNvPr>
          <p:cNvPicPr>
            <a:picLocks noChangeAspect="1"/>
          </p:cNvPicPr>
          <p:nvPr/>
        </p:nvPicPr>
        <p:blipFill>
          <a:blip r:embed="rId2"/>
          <a:stretch>
            <a:fillRect/>
          </a:stretch>
        </p:blipFill>
        <p:spPr>
          <a:xfrm>
            <a:off x="120833" y="386673"/>
            <a:ext cx="5861830" cy="4534997"/>
          </a:xfrm>
          <a:prstGeom prst="rect">
            <a:avLst/>
          </a:prstGeom>
        </p:spPr>
      </p:pic>
      <p:pic>
        <p:nvPicPr>
          <p:cNvPr id="10" name="Рисунок 9">
            <a:extLst>
              <a:ext uri="{FF2B5EF4-FFF2-40B4-BE49-F238E27FC236}">
                <a16:creationId xmlns:a16="http://schemas.microsoft.com/office/drawing/2014/main" id="{F44B881D-F28B-47E5-A18A-1E916D25F93F}"/>
              </a:ext>
            </a:extLst>
          </p:cNvPr>
          <p:cNvPicPr>
            <a:picLocks noChangeAspect="1"/>
          </p:cNvPicPr>
          <p:nvPr/>
        </p:nvPicPr>
        <p:blipFill>
          <a:blip r:embed="rId3"/>
          <a:stretch>
            <a:fillRect/>
          </a:stretch>
        </p:blipFill>
        <p:spPr>
          <a:xfrm>
            <a:off x="5662383" y="-17341"/>
            <a:ext cx="3575456" cy="5184775"/>
          </a:xfrm>
          <a:prstGeom prst="rect">
            <a:avLst/>
          </a:prstGeom>
        </p:spPr>
      </p:pic>
    </p:spTree>
    <p:extLst>
      <p:ext uri="{BB962C8B-B14F-4D97-AF65-F5344CB8AC3E}">
        <p14:creationId xmlns:p14="http://schemas.microsoft.com/office/powerpoint/2010/main" val="27508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03F355F-7C3D-4F1F-A57B-4D696CC0DC23}"/>
              </a:ext>
            </a:extLst>
          </p:cNvPr>
          <p:cNvSpPr>
            <a:spLocks noGrp="1"/>
          </p:cNvSpPr>
          <p:nvPr>
            <p:ph sz="half" idx="2"/>
          </p:nvPr>
        </p:nvSpPr>
        <p:spPr>
          <a:xfrm>
            <a:off x="686104" y="3593805"/>
            <a:ext cx="7772400" cy="903582"/>
          </a:xfrm>
        </p:spPr>
        <p:txBody>
          <a:bodyPr>
            <a:normAutofit fontScale="92500"/>
          </a:bodyPr>
          <a:lstStyle/>
          <a:p>
            <a:pPr marL="0" indent="0" algn="ctr">
              <a:buNone/>
            </a:pPr>
            <a:r>
              <a:rPr lang="ru-RU" b="0" i="0" u="none" strike="noStrike" dirty="0" err="1">
                <a:solidFill>
                  <a:srgbClr val="6C6463"/>
                </a:solidFill>
                <a:effectLst/>
                <a:latin typeface="Arial" panose="020B0604020202020204" pitchFamily="34" charset="0"/>
              </a:rPr>
              <a:t>Бул</a:t>
            </a:r>
            <a:r>
              <a:rPr lang="ru-RU" b="0" i="0" u="none" strike="noStrike" dirty="0">
                <a:solidFill>
                  <a:srgbClr val="6C6463"/>
                </a:solidFill>
                <a:effectLst/>
                <a:latin typeface="Arial" panose="020B0604020202020204" pitchFamily="34" charset="0"/>
              </a:rPr>
              <a:t> презентация </a:t>
            </a:r>
            <a:r>
              <a:rPr lang="ru-RU" b="0" i="0" u="none" strike="noStrike" dirty="0" err="1">
                <a:solidFill>
                  <a:srgbClr val="6C6463"/>
                </a:solidFill>
                <a:effectLst/>
                <a:latin typeface="Arial" panose="020B0604020202020204" pitchFamily="34" charset="0"/>
              </a:rPr>
              <a:t>АКШнын</a:t>
            </a:r>
            <a:r>
              <a:rPr lang="ru-RU" b="0" i="0" u="none" strike="noStrike" dirty="0">
                <a:solidFill>
                  <a:srgbClr val="6C6463"/>
                </a:solidFill>
                <a:effectLst/>
                <a:latin typeface="Arial" panose="020B0604020202020204" pitchFamily="34" charset="0"/>
              </a:rPr>
              <a:t> эл </a:t>
            </a:r>
            <a:r>
              <a:rPr lang="ru-RU" b="0" i="0" u="none" strike="noStrike" dirty="0" err="1">
                <a:solidFill>
                  <a:srgbClr val="6C6463"/>
                </a:solidFill>
                <a:effectLst/>
                <a:latin typeface="Arial" panose="020B0604020202020204" pitchFamily="34" charset="0"/>
              </a:rPr>
              <a:t>аралык</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өнүктүрүү</a:t>
            </a:r>
            <a:r>
              <a:rPr lang="ru-RU" b="0" i="0" u="none" strike="noStrike" dirty="0">
                <a:solidFill>
                  <a:srgbClr val="6C6463"/>
                </a:solidFill>
                <a:effectLst/>
                <a:latin typeface="Arial" panose="020B0604020202020204" pitchFamily="34" charset="0"/>
              </a:rPr>
              <a:t> боюнча </a:t>
            </a:r>
            <a:r>
              <a:rPr lang="ru-RU" b="0" i="0" u="none" strike="noStrike" dirty="0" err="1">
                <a:solidFill>
                  <a:srgbClr val="6C6463"/>
                </a:solidFill>
                <a:effectLst/>
                <a:latin typeface="Arial" panose="020B0604020202020204" pitchFamily="34" charset="0"/>
              </a:rPr>
              <a:t>агенттиги</a:t>
            </a:r>
            <a:r>
              <a:rPr lang="ru-RU" b="0" i="0" u="none" strike="noStrike" dirty="0">
                <a:solidFill>
                  <a:srgbClr val="6C6463"/>
                </a:solidFill>
                <a:effectLst/>
                <a:latin typeface="Arial" panose="020B0604020202020204" pitchFamily="34" charset="0"/>
              </a:rPr>
              <a:t> (</a:t>
            </a:r>
            <a:r>
              <a:rPr lang="en-US" b="0" i="0" u="none" strike="noStrike" dirty="0">
                <a:solidFill>
                  <a:srgbClr val="6C6463"/>
                </a:solidFill>
                <a:effectLst/>
                <a:latin typeface="Arial" panose="020B0604020202020204" pitchFamily="34" charset="0"/>
              </a:rPr>
              <a:t>USAID) </a:t>
            </a:r>
            <a:r>
              <a:rPr lang="ru-RU" b="0" i="0" u="none" strike="noStrike" dirty="0">
                <a:solidFill>
                  <a:srgbClr val="6C6463"/>
                </a:solidFill>
                <a:effectLst/>
                <a:latin typeface="Arial" panose="020B0604020202020204" pitchFamily="34" charset="0"/>
              </a:rPr>
              <a:t>аркылуу </a:t>
            </a:r>
            <a:r>
              <a:rPr lang="ru-RU" b="0" i="0" u="none" strike="noStrike" dirty="0" err="1">
                <a:solidFill>
                  <a:srgbClr val="6C6463"/>
                </a:solidFill>
                <a:effectLst/>
                <a:latin typeface="Arial" panose="020B0604020202020204" pitchFamily="34" charset="0"/>
              </a:rPr>
              <a:t>көрсөтүлгөн</a:t>
            </a:r>
            <a:r>
              <a:rPr lang="ru-RU" b="0" i="0" u="none" strike="noStrike" dirty="0">
                <a:solidFill>
                  <a:srgbClr val="6C6463"/>
                </a:solidFill>
                <a:effectLst/>
                <a:latin typeface="Arial" panose="020B0604020202020204" pitchFamily="34" charset="0"/>
              </a:rPr>
              <a:t> Америка </a:t>
            </a:r>
            <a:r>
              <a:rPr lang="ru-RU" b="0" i="0" u="none" strike="noStrike" dirty="0" err="1">
                <a:solidFill>
                  <a:srgbClr val="6C6463"/>
                </a:solidFill>
                <a:effectLst/>
                <a:latin typeface="Arial" panose="020B0604020202020204" pitchFamily="34" charset="0"/>
              </a:rPr>
              <a:t>элинин</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колдоосу</a:t>
            </a:r>
            <a:r>
              <a:rPr lang="ru-RU" b="0" i="0" u="none" strike="noStrike" dirty="0">
                <a:solidFill>
                  <a:srgbClr val="6C6463"/>
                </a:solidFill>
                <a:effectLst/>
                <a:latin typeface="Arial" panose="020B0604020202020204" pitchFamily="34" charset="0"/>
              </a:rPr>
              <a:t> менен </a:t>
            </a:r>
            <a:r>
              <a:rPr lang="ru-RU" b="0" i="0" u="none" strike="noStrike" dirty="0" err="1">
                <a:solidFill>
                  <a:srgbClr val="6C6463"/>
                </a:solidFill>
                <a:effectLst/>
                <a:latin typeface="Arial" panose="020B0604020202020204" pitchFamily="34" charset="0"/>
              </a:rPr>
              <a:t>даярдалды</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Презентациянын</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мазмуну</a:t>
            </a:r>
            <a:r>
              <a:rPr lang="ru-RU" b="0" i="0" u="none" strike="noStrike" dirty="0">
                <a:solidFill>
                  <a:srgbClr val="6C6463"/>
                </a:solidFill>
                <a:effectLst/>
                <a:latin typeface="Arial" panose="020B0604020202020204" pitchFamily="34" charset="0"/>
              </a:rPr>
              <a:t> </a:t>
            </a:r>
            <a:r>
              <a:rPr lang="en-US" b="0" i="0" u="none" strike="noStrike" dirty="0">
                <a:solidFill>
                  <a:srgbClr val="6C6463"/>
                </a:solidFill>
                <a:effectLst/>
                <a:latin typeface="Arial" panose="020B0604020202020204" pitchFamily="34" charset="0"/>
              </a:rPr>
              <a:t>USAID</a:t>
            </a:r>
            <a:r>
              <a:rPr lang="ru-RU" b="0" i="0" u="none" strike="noStrike" dirty="0">
                <a:solidFill>
                  <a:srgbClr val="6C6463"/>
                </a:solidFill>
                <a:effectLst/>
                <a:latin typeface="Arial" panose="020B0604020202020204" pitchFamily="34" charset="0"/>
              </a:rPr>
              <a:t>дин же АКШ </a:t>
            </a:r>
            <a:r>
              <a:rPr lang="ru-RU" b="0" i="0" u="none" strike="noStrike" dirty="0" err="1">
                <a:solidFill>
                  <a:srgbClr val="6C6463"/>
                </a:solidFill>
                <a:effectLst/>
                <a:latin typeface="Arial" panose="020B0604020202020204" pitchFamily="34" charset="0"/>
              </a:rPr>
              <a:t>Өкмөтүнүн</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пикирин</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милдеттүү</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түрдө</a:t>
            </a:r>
            <a:r>
              <a:rPr lang="ru-RU" b="0" i="0" u="none" strike="noStrike" dirty="0">
                <a:solidFill>
                  <a:srgbClr val="6C6463"/>
                </a:solidFill>
                <a:effectLst/>
                <a:latin typeface="Arial" panose="020B0604020202020204" pitchFamily="34" charset="0"/>
              </a:rPr>
              <a:t> </a:t>
            </a:r>
            <a:r>
              <a:rPr lang="ru-RU" b="0" i="0" u="none" strike="noStrike" dirty="0" err="1">
                <a:solidFill>
                  <a:srgbClr val="6C6463"/>
                </a:solidFill>
                <a:effectLst/>
                <a:latin typeface="Arial" panose="020B0604020202020204" pitchFamily="34" charset="0"/>
              </a:rPr>
              <a:t>чагылдырбайт</a:t>
            </a:r>
            <a:r>
              <a:rPr lang="ru-RU" b="0" i="0" u="none" strike="noStrike" dirty="0">
                <a:solidFill>
                  <a:srgbClr val="6C6463"/>
                </a:solidFill>
                <a:effectLst/>
                <a:latin typeface="Arial" panose="020B0604020202020204" pitchFamily="34" charset="0"/>
              </a:rPr>
              <a:t>.</a:t>
            </a:r>
            <a:r>
              <a:rPr lang="ru-RU" b="0" i="0" dirty="0">
                <a:solidFill>
                  <a:srgbClr val="000000"/>
                </a:solidFill>
                <a:effectLst/>
                <a:latin typeface="Arial" panose="020B0604020202020204" pitchFamily="34" charset="0"/>
              </a:rPr>
              <a:t>​</a:t>
            </a:r>
            <a:endParaRPr lang="en-US" dirty="0"/>
          </a:p>
        </p:txBody>
      </p:sp>
      <p:sp>
        <p:nvSpPr>
          <p:cNvPr id="2" name="Date Placeholder 1"/>
          <p:cNvSpPr>
            <a:spLocks noGrp="1"/>
          </p:cNvSpPr>
          <p:nvPr>
            <p:ph type="dt" sz="half" idx="10"/>
          </p:nvPr>
        </p:nvSpPr>
        <p:spPr/>
        <p:txBody>
          <a:bodyPr/>
          <a:lstStyle/>
          <a:p>
            <a:fld id="{40C00456-721A-A94C-800A-D5E7EE91C160}" type="datetime1">
              <a:rPr lang="en-US" smtClean="0"/>
              <a:pPr/>
              <a:t>10/13/2022</a:t>
            </a:fld>
            <a:endParaRPr lang="en-US" dirty="0"/>
          </a:p>
        </p:txBody>
      </p:sp>
      <p:sp>
        <p:nvSpPr>
          <p:cNvPr id="3" name="Footer Placeholder 2"/>
          <p:cNvSpPr>
            <a:spLocks noGrp="1"/>
          </p:cNvSpPr>
          <p:nvPr>
            <p:ph type="ftr" sz="quarter" idx="11"/>
          </p:nvPr>
        </p:nvSpPr>
        <p:spPr/>
        <p:txBody>
          <a:bodyPr/>
          <a:lstStyle>
            <a:defPPr>
              <a:defRPr lang="en-US"/>
            </a:defPPr>
            <a:lvl1pPr marL="0" algn="l" defTabSz="457200" rtl="0" eaLnBrk="1" latinLnBrk="0" hangingPunct="1">
              <a:defRPr sz="600" b="0" i="1" kern="1200">
                <a:solidFill>
                  <a:srgbClr val="6C6463"/>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i="0" dirty="0"/>
              <a:t>«Окуу керемет!»</a:t>
            </a:r>
            <a:endParaRPr lang="en-US" i="0" dirty="0"/>
          </a:p>
        </p:txBody>
      </p:sp>
      <p:sp>
        <p:nvSpPr>
          <p:cNvPr id="4" name="Slide Number Placeholder 3"/>
          <p:cNvSpPr>
            <a:spLocks noGrp="1"/>
          </p:cNvSpPr>
          <p:nvPr>
            <p:ph type="sldNum" sz="quarter" idx="12"/>
          </p:nvPr>
        </p:nvSpPr>
        <p:spPr/>
        <p:txBody>
          <a:bodyPr/>
          <a:lstStyle/>
          <a:p>
            <a:fld id="{42782948-4DBE-204D-AB9E-B65E067054AE}" type="slidenum">
              <a:rPr lang="en-US" smtClean="0"/>
              <a:pPr/>
              <a:t>2</a:t>
            </a:fld>
            <a:endParaRPr lang="en-US"/>
          </a:p>
        </p:txBody>
      </p:sp>
    </p:spTree>
    <p:extLst>
      <p:ext uri="{BB962C8B-B14F-4D97-AF65-F5344CB8AC3E}">
        <p14:creationId xmlns:p14="http://schemas.microsoft.com/office/powerpoint/2010/main" val="209677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a:extLst>
              <a:ext uri="{FF2B5EF4-FFF2-40B4-BE49-F238E27FC236}">
                <a16:creationId xmlns:a16="http://schemas.microsoft.com/office/drawing/2014/main" id="{F25705F3-0646-4BB9-A97D-126F8B92D92D}"/>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Нижний колонтитул 3">
            <a:extLst>
              <a:ext uri="{FF2B5EF4-FFF2-40B4-BE49-F238E27FC236}">
                <a16:creationId xmlns:a16="http://schemas.microsoft.com/office/drawing/2014/main" id="{760D547B-2869-4A5D-B965-B336543CCC94}"/>
              </a:ext>
            </a:extLst>
          </p:cNvPr>
          <p:cNvSpPr>
            <a:spLocks noGrp="1"/>
          </p:cNvSpPr>
          <p:nvPr>
            <p:ph type="ftr" sz="quarter" idx="11"/>
          </p:nvPr>
        </p:nvSpPr>
        <p:spPr/>
        <p:txBody>
          <a:bodyPr/>
          <a:lstStyle/>
          <a:p>
            <a:r>
              <a:rPr lang="en-US"/>
              <a:t>IMPROVED BASIC EDUCATION IN THE KYRGYZ REPUBLIC</a:t>
            </a:r>
            <a:endParaRPr lang="en-US" dirty="0"/>
          </a:p>
        </p:txBody>
      </p:sp>
      <p:sp>
        <p:nvSpPr>
          <p:cNvPr id="5" name="Номер слайда 4">
            <a:extLst>
              <a:ext uri="{FF2B5EF4-FFF2-40B4-BE49-F238E27FC236}">
                <a16:creationId xmlns:a16="http://schemas.microsoft.com/office/drawing/2014/main" id="{367DAB1F-A3DC-4832-B6F5-3B534C2F4EBC}"/>
              </a:ext>
            </a:extLst>
          </p:cNvPr>
          <p:cNvSpPr>
            <a:spLocks noGrp="1"/>
          </p:cNvSpPr>
          <p:nvPr>
            <p:ph type="sldNum" sz="quarter" idx="12"/>
          </p:nvPr>
        </p:nvSpPr>
        <p:spPr/>
        <p:txBody>
          <a:bodyPr/>
          <a:lstStyle/>
          <a:p>
            <a:fld id="{42782948-4DBE-204D-AB9E-B65E067054AE}" type="slidenum">
              <a:rPr lang="en-US" smtClean="0"/>
              <a:pPr/>
              <a:t>20</a:t>
            </a:fld>
            <a:endParaRPr lang="en-US"/>
          </a:p>
        </p:txBody>
      </p:sp>
      <p:pic>
        <p:nvPicPr>
          <p:cNvPr id="12" name="Объект 11">
            <a:extLst>
              <a:ext uri="{FF2B5EF4-FFF2-40B4-BE49-F238E27FC236}">
                <a16:creationId xmlns:a16="http://schemas.microsoft.com/office/drawing/2014/main" id="{8DE9FEE5-627E-40B6-99D8-7CEEA403A69D}"/>
              </a:ext>
            </a:extLst>
          </p:cNvPr>
          <p:cNvPicPr>
            <a:picLocks noGrp="1" noChangeAspect="1"/>
          </p:cNvPicPr>
          <p:nvPr>
            <p:ph sz="half" idx="1"/>
          </p:nvPr>
        </p:nvPicPr>
        <p:blipFill>
          <a:blip r:embed="rId2"/>
          <a:stretch>
            <a:fillRect/>
          </a:stretch>
        </p:blipFill>
        <p:spPr>
          <a:xfrm>
            <a:off x="305565" y="-108248"/>
            <a:ext cx="3902969" cy="5139035"/>
          </a:xfrm>
        </p:spPr>
      </p:pic>
      <p:pic>
        <p:nvPicPr>
          <p:cNvPr id="14" name="Рисунок 13">
            <a:extLst>
              <a:ext uri="{FF2B5EF4-FFF2-40B4-BE49-F238E27FC236}">
                <a16:creationId xmlns:a16="http://schemas.microsoft.com/office/drawing/2014/main" id="{A1C72148-B775-4EBE-81B2-38B43998B15F}"/>
              </a:ext>
            </a:extLst>
          </p:cNvPr>
          <p:cNvPicPr>
            <a:picLocks noChangeAspect="1"/>
          </p:cNvPicPr>
          <p:nvPr/>
        </p:nvPicPr>
        <p:blipFill>
          <a:blip r:embed="rId3"/>
          <a:stretch>
            <a:fillRect/>
          </a:stretch>
        </p:blipFill>
        <p:spPr>
          <a:xfrm>
            <a:off x="4935466" y="153989"/>
            <a:ext cx="3902969" cy="4953036"/>
          </a:xfrm>
          <a:prstGeom prst="rect">
            <a:avLst/>
          </a:prstGeom>
        </p:spPr>
      </p:pic>
    </p:spTree>
    <p:extLst>
      <p:ext uri="{BB962C8B-B14F-4D97-AF65-F5344CB8AC3E}">
        <p14:creationId xmlns:p14="http://schemas.microsoft.com/office/powerpoint/2010/main" val="2024876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F54058CC-44BC-4AB9-A5F9-501973043527}"/>
              </a:ext>
            </a:extLst>
          </p:cNvPr>
          <p:cNvSpPr>
            <a:spLocks noGrp="1"/>
          </p:cNvSpPr>
          <p:nvPr>
            <p:ph sz="half" idx="1"/>
          </p:nvPr>
        </p:nvSpPr>
        <p:spPr/>
        <p:txBody>
          <a:bodyPr/>
          <a:lstStyle/>
          <a:p>
            <a:endParaRPr lang="en-US"/>
          </a:p>
        </p:txBody>
      </p:sp>
      <p:sp>
        <p:nvSpPr>
          <p:cNvPr id="3" name="Дата 2">
            <a:extLst>
              <a:ext uri="{FF2B5EF4-FFF2-40B4-BE49-F238E27FC236}">
                <a16:creationId xmlns:a16="http://schemas.microsoft.com/office/drawing/2014/main" id="{E9127CB6-88BF-461B-8EC1-477EA069690A}"/>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Нижний колонтитул 3">
            <a:extLst>
              <a:ext uri="{FF2B5EF4-FFF2-40B4-BE49-F238E27FC236}">
                <a16:creationId xmlns:a16="http://schemas.microsoft.com/office/drawing/2014/main" id="{D520454F-EDA7-4A09-87A8-FBC274060163}"/>
              </a:ext>
            </a:extLst>
          </p:cNvPr>
          <p:cNvSpPr>
            <a:spLocks noGrp="1"/>
          </p:cNvSpPr>
          <p:nvPr>
            <p:ph type="ftr" sz="quarter" idx="11"/>
          </p:nvPr>
        </p:nvSpPr>
        <p:spPr/>
        <p:txBody>
          <a:bodyPr/>
          <a:lstStyle/>
          <a:p>
            <a:r>
              <a:rPr lang="en-US"/>
              <a:t>IMPROVED BASIC EDUCATION IN THE KYRGYZ REPUBLIC</a:t>
            </a:r>
            <a:endParaRPr lang="en-US" dirty="0"/>
          </a:p>
        </p:txBody>
      </p:sp>
      <p:sp>
        <p:nvSpPr>
          <p:cNvPr id="5" name="Номер слайда 4">
            <a:extLst>
              <a:ext uri="{FF2B5EF4-FFF2-40B4-BE49-F238E27FC236}">
                <a16:creationId xmlns:a16="http://schemas.microsoft.com/office/drawing/2014/main" id="{CA4F92AB-91F4-4DFF-AB3C-CEBA90B96163}"/>
              </a:ext>
            </a:extLst>
          </p:cNvPr>
          <p:cNvSpPr>
            <a:spLocks noGrp="1"/>
          </p:cNvSpPr>
          <p:nvPr>
            <p:ph type="sldNum" sz="quarter" idx="12"/>
          </p:nvPr>
        </p:nvSpPr>
        <p:spPr/>
        <p:txBody>
          <a:bodyPr/>
          <a:lstStyle/>
          <a:p>
            <a:fld id="{42782948-4DBE-204D-AB9E-B65E067054AE}" type="slidenum">
              <a:rPr lang="en-US" smtClean="0"/>
              <a:pPr/>
              <a:t>21</a:t>
            </a:fld>
            <a:endParaRPr lang="en-US"/>
          </a:p>
        </p:txBody>
      </p:sp>
      <p:sp>
        <p:nvSpPr>
          <p:cNvPr id="6" name="Заголовок 5">
            <a:extLst>
              <a:ext uri="{FF2B5EF4-FFF2-40B4-BE49-F238E27FC236}">
                <a16:creationId xmlns:a16="http://schemas.microsoft.com/office/drawing/2014/main" id="{7731E6F7-0FEE-46D3-A052-1241E81ED94F}"/>
              </a:ext>
            </a:extLst>
          </p:cNvPr>
          <p:cNvSpPr>
            <a:spLocks noGrp="1"/>
          </p:cNvSpPr>
          <p:nvPr>
            <p:ph type="title"/>
          </p:nvPr>
        </p:nvSpPr>
        <p:spPr/>
        <p:txBody>
          <a:bodyPr/>
          <a:lstStyle/>
          <a:p>
            <a:endParaRPr lang="en-US" dirty="0"/>
          </a:p>
        </p:txBody>
      </p:sp>
      <p:pic>
        <p:nvPicPr>
          <p:cNvPr id="10" name="Рисунок 9">
            <a:extLst>
              <a:ext uri="{FF2B5EF4-FFF2-40B4-BE49-F238E27FC236}">
                <a16:creationId xmlns:a16="http://schemas.microsoft.com/office/drawing/2014/main" id="{94CCD4D4-7572-42F5-A6AE-85A8E21DC9EA}"/>
              </a:ext>
            </a:extLst>
          </p:cNvPr>
          <p:cNvPicPr>
            <a:picLocks noChangeAspect="1"/>
          </p:cNvPicPr>
          <p:nvPr/>
        </p:nvPicPr>
        <p:blipFill>
          <a:blip r:embed="rId2"/>
          <a:stretch>
            <a:fillRect/>
          </a:stretch>
        </p:blipFill>
        <p:spPr>
          <a:xfrm>
            <a:off x="4012403" y="175582"/>
            <a:ext cx="5131597" cy="4862639"/>
          </a:xfrm>
          <a:prstGeom prst="rect">
            <a:avLst/>
          </a:prstGeom>
          <a:ln>
            <a:noFill/>
          </a:ln>
          <a:effectLst>
            <a:outerShdw blurRad="292100" dist="139700" dir="2700000" algn="tl" rotWithShape="0">
              <a:srgbClr val="333333">
                <a:alpha val="65000"/>
              </a:srgbClr>
            </a:outerShdw>
          </a:effectLst>
        </p:spPr>
      </p:pic>
      <p:pic>
        <p:nvPicPr>
          <p:cNvPr id="8" name="Рисунок 7">
            <a:extLst>
              <a:ext uri="{FF2B5EF4-FFF2-40B4-BE49-F238E27FC236}">
                <a16:creationId xmlns:a16="http://schemas.microsoft.com/office/drawing/2014/main" id="{3D2CBEEB-B459-4E60-8B56-32D899091EF0}"/>
              </a:ext>
            </a:extLst>
          </p:cNvPr>
          <p:cNvPicPr>
            <a:picLocks noChangeAspect="1"/>
          </p:cNvPicPr>
          <p:nvPr/>
        </p:nvPicPr>
        <p:blipFill>
          <a:blip r:embed="rId3"/>
          <a:stretch>
            <a:fillRect/>
          </a:stretch>
        </p:blipFill>
        <p:spPr>
          <a:xfrm>
            <a:off x="208835" y="153988"/>
            <a:ext cx="5162103" cy="4905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8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A60A0FD6-81FF-4B9F-A76A-71A714397BEA}"/>
              </a:ext>
            </a:extLst>
          </p:cNvPr>
          <p:cNvSpPr>
            <a:spLocks noGrp="1"/>
          </p:cNvSpPr>
          <p:nvPr>
            <p:ph type="title"/>
          </p:nvPr>
        </p:nvSpPr>
        <p:spPr>
          <a:xfrm>
            <a:off x="362970" y="134420"/>
            <a:ext cx="7772400" cy="461665"/>
          </a:xfrm>
        </p:spPr>
        <p:txBody>
          <a:bodyPr anchor="b">
            <a:normAutofit/>
          </a:bodyPr>
          <a:lstStyle/>
          <a:p>
            <a:r>
              <a:rPr lang="ru-RU" dirty="0"/>
              <a:t>Видеоинструкция</a:t>
            </a:r>
            <a:endParaRPr lang="en-US" dirty="0"/>
          </a:p>
        </p:txBody>
      </p:sp>
      <p:sp>
        <p:nvSpPr>
          <p:cNvPr id="4" name="Нижний колонтитул 3">
            <a:extLst>
              <a:ext uri="{FF2B5EF4-FFF2-40B4-BE49-F238E27FC236}">
                <a16:creationId xmlns:a16="http://schemas.microsoft.com/office/drawing/2014/main" id="{E34A3FE8-2D1D-4730-A6D8-354BF5DB22D5}"/>
              </a:ext>
            </a:extLst>
          </p:cNvPr>
          <p:cNvSpPr>
            <a:spLocks noGrp="1"/>
          </p:cNvSpPr>
          <p:nvPr>
            <p:ph type="ftr" sz="quarter" idx="10"/>
          </p:nvPr>
        </p:nvSpPr>
        <p:spPr>
          <a:xfrm>
            <a:off x="3124200" y="4864207"/>
            <a:ext cx="2895600" cy="186148"/>
          </a:xfrm>
        </p:spPr>
        <p:txBody>
          <a:bodyPr anchor="ctr">
            <a:normAutofit/>
          </a:bodyPr>
          <a:lstStyle/>
          <a:p>
            <a:pPr>
              <a:spcAft>
                <a:spcPts val="600"/>
              </a:spcAft>
            </a:pPr>
            <a:r>
              <a:rPr lang="en-US"/>
              <a:t>IMPROVED BASIC EDUCATION IN THE KYRGYZ REPUBLIC</a:t>
            </a:r>
          </a:p>
        </p:txBody>
      </p:sp>
      <p:sp>
        <p:nvSpPr>
          <p:cNvPr id="5" name="Номер слайда 4">
            <a:extLst>
              <a:ext uri="{FF2B5EF4-FFF2-40B4-BE49-F238E27FC236}">
                <a16:creationId xmlns:a16="http://schemas.microsoft.com/office/drawing/2014/main" id="{8775AF6D-DD73-4462-862A-EF0ABA872750}"/>
              </a:ext>
            </a:extLst>
          </p:cNvPr>
          <p:cNvSpPr>
            <a:spLocks noGrp="1"/>
          </p:cNvSpPr>
          <p:nvPr>
            <p:ph type="sldNum" sz="quarter" idx="11"/>
          </p:nvPr>
        </p:nvSpPr>
        <p:spPr>
          <a:xfrm>
            <a:off x="6858000" y="4864207"/>
            <a:ext cx="2133600" cy="186148"/>
          </a:xfrm>
        </p:spPr>
        <p:txBody>
          <a:bodyPr anchor="ctr">
            <a:normAutofit/>
          </a:bodyPr>
          <a:lstStyle/>
          <a:p>
            <a:pPr>
              <a:spcAft>
                <a:spcPts val="600"/>
              </a:spcAft>
            </a:pPr>
            <a:fld id="{42782948-4DBE-204D-AB9E-B65E067054AE}" type="slidenum">
              <a:rPr lang="en-US" smtClean="0"/>
              <a:pPr>
                <a:spcAft>
                  <a:spcPts val="600"/>
                </a:spcAft>
              </a:pPr>
              <a:t>22</a:t>
            </a:fld>
            <a:endParaRPr lang="en-US"/>
          </a:p>
        </p:txBody>
      </p:sp>
      <p:graphicFrame>
        <p:nvGraphicFramePr>
          <p:cNvPr id="8" name="Объект 1">
            <a:extLst>
              <a:ext uri="{FF2B5EF4-FFF2-40B4-BE49-F238E27FC236}">
                <a16:creationId xmlns:a16="http://schemas.microsoft.com/office/drawing/2014/main" id="{AD1EBF51-CC93-488F-1355-BD6D93893F88}"/>
              </a:ext>
            </a:extLst>
          </p:cNvPr>
          <p:cNvGraphicFramePr>
            <a:graphicFrameLocks noGrp="1"/>
          </p:cNvGraphicFramePr>
          <p:nvPr>
            <p:ph idx="1"/>
            <p:extLst>
              <p:ext uri="{D42A27DB-BD31-4B8C-83A1-F6EECF244321}">
                <p14:modId xmlns:p14="http://schemas.microsoft.com/office/powerpoint/2010/main" val="1981621240"/>
              </p:ext>
            </p:extLst>
          </p:nvPr>
        </p:nvGraphicFramePr>
        <p:xfrm>
          <a:off x="211412" y="698845"/>
          <a:ext cx="7772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Дата 2" hidden="1">
            <a:extLst>
              <a:ext uri="{FF2B5EF4-FFF2-40B4-BE49-F238E27FC236}">
                <a16:creationId xmlns:a16="http://schemas.microsoft.com/office/drawing/2014/main" id="{1D512C1A-EBC7-44A6-AAEB-4E0BF792B6B9}"/>
              </a:ext>
            </a:extLst>
          </p:cNvPr>
          <p:cNvSpPr>
            <a:spLocks noGrp="1"/>
          </p:cNvSpPr>
          <p:nvPr>
            <p:ph type="dt" sz="half" idx="4294967295"/>
          </p:nvPr>
        </p:nvSpPr>
        <p:spPr>
          <a:xfrm>
            <a:off x="152400" y="4844639"/>
            <a:ext cx="2133600" cy="186148"/>
          </a:xfrm>
        </p:spPr>
        <p:txBody>
          <a:bodyPr/>
          <a:lstStyle/>
          <a:p>
            <a:pPr>
              <a:spcAft>
                <a:spcPts val="600"/>
              </a:spcAft>
            </a:pPr>
            <a:fld id="{AB18E012-EC0C-1649-A039-CB178266D114}" type="datetime1">
              <a:rPr lang="en-US" smtClean="0"/>
              <a:pPr>
                <a:spcAft>
                  <a:spcPts val="600"/>
                </a:spcAft>
              </a:pPr>
              <a:t>10/13/2022</a:t>
            </a:fld>
            <a:endParaRPr lang="en-US"/>
          </a:p>
        </p:txBody>
      </p:sp>
    </p:spTree>
    <p:extLst>
      <p:ext uri="{BB962C8B-B14F-4D97-AF65-F5344CB8AC3E}">
        <p14:creationId xmlns:p14="http://schemas.microsoft.com/office/powerpoint/2010/main" val="344240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3B8E09-3FA4-48CA-8ECC-C81D01D375D8}"/>
              </a:ext>
            </a:extLst>
          </p:cNvPr>
          <p:cNvSpPr>
            <a:spLocks noGrp="1"/>
          </p:cNvSpPr>
          <p:nvPr>
            <p:ph sz="half" idx="1"/>
          </p:nvPr>
        </p:nvSpPr>
        <p:spPr>
          <a:xfrm>
            <a:off x="641343" y="992187"/>
            <a:ext cx="8093415" cy="3200400"/>
          </a:xfrm>
        </p:spPr>
        <p:txBody>
          <a:bodyPr/>
          <a:lstStyle/>
          <a:p>
            <a:pPr marL="0" indent="0" algn="just">
              <a:buNone/>
            </a:pPr>
            <a:r>
              <a:rPr lang="ru-RU" dirty="0"/>
              <a:t>Видео нускамаларды жана </a:t>
            </a:r>
            <a:r>
              <a:rPr lang="en-US" b="1" dirty="0">
                <a:solidFill>
                  <a:srgbClr val="ED7D31"/>
                </a:solidFill>
              </a:rPr>
              <a:t>BaalooApp</a:t>
            </a:r>
            <a:r>
              <a:rPr lang="en-US" dirty="0"/>
              <a:t> </a:t>
            </a:r>
            <a:r>
              <a:rPr lang="ru-RU" dirty="0"/>
              <a:t>программасын 2021-жылдын 16-октябрь айынан баштап </a:t>
            </a:r>
            <a:r>
              <a:rPr lang="en-US" dirty="0">
                <a:solidFill>
                  <a:schemeClr val="accent6"/>
                </a:solidFill>
              </a:rPr>
              <a:t>https://okuukeremet.com/ </a:t>
            </a:r>
            <a:r>
              <a:rPr lang="ru-RU" dirty="0"/>
              <a:t>сайтынан жүктөп алууга болот.</a:t>
            </a:r>
          </a:p>
          <a:p>
            <a:pPr marL="0" indent="0">
              <a:buNone/>
            </a:pPr>
            <a:endParaRPr lang="en-US" dirty="0"/>
          </a:p>
        </p:txBody>
      </p:sp>
      <p:sp>
        <p:nvSpPr>
          <p:cNvPr id="3" name="Date Placeholder 2">
            <a:extLst>
              <a:ext uri="{FF2B5EF4-FFF2-40B4-BE49-F238E27FC236}">
                <a16:creationId xmlns:a16="http://schemas.microsoft.com/office/drawing/2014/main" id="{CB90D0AE-06F7-4A52-A452-0F72F3725102}"/>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E778D54E-2F2F-4862-8EF1-FFA953AA885D}"/>
              </a:ext>
            </a:extLst>
          </p:cNvPr>
          <p:cNvSpPr>
            <a:spLocks noGrp="1"/>
          </p:cNvSpPr>
          <p:nvPr>
            <p:ph type="ftr" sz="quarter" idx="11"/>
          </p:nvPr>
        </p:nvSpPr>
        <p:spPr/>
        <p:txBody>
          <a:bodyPr/>
          <a:lstStyle/>
          <a:p>
            <a:r>
              <a:rPr lang="ru-RU" dirty="0" err="1"/>
              <a:t>Окуу</a:t>
            </a:r>
            <a:r>
              <a:rPr lang="ru-RU" dirty="0"/>
              <a:t> </a:t>
            </a:r>
            <a:r>
              <a:rPr lang="ru-RU" dirty="0" err="1"/>
              <a:t>керемет</a:t>
            </a:r>
            <a:r>
              <a:rPr lang="ru-RU" dirty="0"/>
              <a:t>!</a:t>
            </a:r>
            <a:endParaRPr lang="en-US" dirty="0"/>
          </a:p>
        </p:txBody>
      </p:sp>
      <p:sp>
        <p:nvSpPr>
          <p:cNvPr id="5" name="Slide Number Placeholder 4">
            <a:extLst>
              <a:ext uri="{FF2B5EF4-FFF2-40B4-BE49-F238E27FC236}">
                <a16:creationId xmlns:a16="http://schemas.microsoft.com/office/drawing/2014/main" id="{AB9596F4-6D72-4EF3-B25A-1AA822014A34}"/>
              </a:ext>
            </a:extLst>
          </p:cNvPr>
          <p:cNvSpPr>
            <a:spLocks noGrp="1"/>
          </p:cNvSpPr>
          <p:nvPr>
            <p:ph type="sldNum" sz="quarter" idx="12"/>
          </p:nvPr>
        </p:nvSpPr>
        <p:spPr/>
        <p:txBody>
          <a:bodyPr/>
          <a:lstStyle/>
          <a:p>
            <a:fld id="{42782948-4DBE-204D-AB9E-B65E067054AE}" type="slidenum">
              <a:rPr lang="en-US" smtClean="0"/>
              <a:pPr/>
              <a:t>23</a:t>
            </a:fld>
            <a:endParaRPr lang="en-US"/>
          </a:p>
        </p:txBody>
      </p:sp>
      <p:sp>
        <p:nvSpPr>
          <p:cNvPr id="6" name="Title 5">
            <a:extLst>
              <a:ext uri="{FF2B5EF4-FFF2-40B4-BE49-F238E27FC236}">
                <a16:creationId xmlns:a16="http://schemas.microsoft.com/office/drawing/2014/main" id="{AA3BFAEE-9A1D-4F4E-AD8B-283EB4FC1AA4}"/>
              </a:ext>
            </a:extLst>
          </p:cNvPr>
          <p:cNvSpPr>
            <a:spLocks noGrp="1"/>
          </p:cNvSpPr>
          <p:nvPr>
            <p:ph type="title"/>
          </p:nvPr>
        </p:nvSpPr>
        <p:spPr>
          <a:xfrm>
            <a:off x="1479011" y="174415"/>
            <a:ext cx="7772400" cy="465370"/>
          </a:xfrm>
        </p:spPr>
        <p:txBody>
          <a:bodyPr/>
          <a:lstStyle/>
          <a:p>
            <a:r>
              <a:rPr lang="ru-RU" dirty="0"/>
              <a:t>  </a:t>
            </a:r>
            <a:r>
              <a:rPr lang="en-US" dirty="0">
                <a:solidFill>
                  <a:srgbClr val="ED7D31"/>
                </a:solidFill>
              </a:rPr>
              <a:t>BaalooApp</a:t>
            </a:r>
            <a:r>
              <a:rPr lang="ky-KG" dirty="0">
                <a:solidFill>
                  <a:srgbClr val="ED7D31"/>
                </a:solidFill>
              </a:rPr>
              <a:t> программасын демонстрациялоо</a:t>
            </a:r>
            <a:endParaRPr lang="en-US" dirty="0">
              <a:solidFill>
                <a:srgbClr val="ED7D31"/>
              </a:solidFill>
            </a:endParaRPr>
          </a:p>
        </p:txBody>
      </p:sp>
      <p:pic>
        <p:nvPicPr>
          <p:cNvPr id="1027" name="Picture 3" descr="Graphical user interface, text, application, website&#10;&#10;Description automatically generated">
            <a:extLst>
              <a:ext uri="{FF2B5EF4-FFF2-40B4-BE49-F238E27FC236}">
                <a16:creationId xmlns:a16="http://schemas.microsoft.com/office/drawing/2014/main" id="{94368FB3-764A-4A8B-9BCE-ACB1AD4A6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524" y="1852189"/>
            <a:ext cx="5960733" cy="275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31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7BEC-8F6E-42C9-886C-50C787512608}"/>
              </a:ext>
            </a:extLst>
          </p:cNvPr>
          <p:cNvSpPr>
            <a:spLocks noGrp="1"/>
          </p:cNvSpPr>
          <p:nvPr>
            <p:ph type="title"/>
          </p:nvPr>
        </p:nvSpPr>
        <p:spPr>
          <a:xfrm>
            <a:off x="751113" y="3004458"/>
            <a:ext cx="7764235" cy="1770182"/>
          </a:xfrm>
        </p:spPr>
        <p:txBody>
          <a:bodyPr>
            <a:normAutofit fontScale="90000"/>
          </a:bodyPr>
          <a:lstStyle/>
          <a:p>
            <a:pPr algn="ctr"/>
            <a:r>
              <a:rPr lang="ru-RU" sz="2800" b="1" u="sng" dirty="0" err="1">
                <a:solidFill>
                  <a:schemeClr val="accent1">
                    <a:lumMod val="75000"/>
                  </a:schemeClr>
                </a:solidFill>
                <a:latin typeface="Arial" panose="020B0604020202020204" pitchFamily="34" charset="0"/>
                <a:cs typeface="Arial" panose="020B0604020202020204" pitchFamily="34" charset="0"/>
              </a:rPr>
              <a:t>программасын</a:t>
            </a:r>
            <a:r>
              <a:rPr lang="ru-RU" sz="2800" b="1" u="sng" dirty="0">
                <a:solidFill>
                  <a:schemeClr val="accent1">
                    <a:lumMod val="75000"/>
                  </a:schemeClr>
                </a:solidFill>
                <a:latin typeface="Arial" panose="020B0604020202020204" pitchFamily="34" charset="0"/>
                <a:cs typeface="Arial" panose="020B0604020202020204" pitchFamily="34" charset="0"/>
              </a:rPr>
              <a:t> </a:t>
            </a:r>
            <a:r>
              <a:rPr lang="ru-RU" sz="2800" b="1" u="sng" dirty="0" err="1">
                <a:solidFill>
                  <a:schemeClr val="accent1">
                    <a:lumMod val="75000"/>
                  </a:schemeClr>
                </a:solidFill>
                <a:latin typeface="Arial" panose="020B0604020202020204" pitchFamily="34" charset="0"/>
                <a:cs typeface="Arial" panose="020B0604020202020204" pitchFamily="34" charset="0"/>
              </a:rPr>
              <a:t>колдонуу</a:t>
            </a:r>
            <a:r>
              <a:rPr lang="ru-RU" sz="2800" b="1" u="sng" dirty="0">
                <a:solidFill>
                  <a:schemeClr val="accent1">
                    <a:lumMod val="75000"/>
                  </a:schemeClr>
                </a:solidFill>
                <a:latin typeface="Arial" panose="020B0604020202020204" pitchFamily="34" charset="0"/>
                <a:cs typeface="Arial" panose="020B0604020202020204" pitchFamily="34" charset="0"/>
              </a:rPr>
              <a:t> </a:t>
            </a:r>
            <a:r>
              <a:rPr lang="ru-RU" sz="2800" b="1" u="sng" dirty="0" err="1">
                <a:solidFill>
                  <a:schemeClr val="accent1">
                    <a:lumMod val="75000"/>
                  </a:schemeClr>
                </a:solidFill>
                <a:latin typeface="Arial" panose="020B0604020202020204" pitchFamily="34" charset="0"/>
                <a:cs typeface="Arial" panose="020B0604020202020204" pitchFamily="34" charset="0"/>
              </a:rPr>
              <a:t>боюнча</a:t>
            </a:r>
            <a:r>
              <a:rPr lang="ru-RU" sz="2800" b="1" u="sng" dirty="0">
                <a:solidFill>
                  <a:schemeClr val="accent1">
                    <a:lumMod val="75000"/>
                  </a:schemeClr>
                </a:solidFill>
                <a:latin typeface="Arial" panose="020B0604020202020204" pitchFamily="34" charset="0"/>
                <a:cs typeface="Arial" panose="020B0604020202020204" pitchFamily="34" charset="0"/>
              </a:rPr>
              <a:t> </a:t>
            </a:r>
            <a:br>
              <a:rPr lang="ru-RU" sz="2800" b="1" u="sng" dirty="0">
                <a:solidFill>
                  <a:schemeClr val="accent1">
                    <a:lumMod val="75000"/>
                  </a:schemeClr>
                </a:solidFill>
                <a:latin typeface="Arial" panose="020B0604020202020204" pitchFamily="34" charset="0"/>
                <a:cs typeface="Arial" panose="020B0604020202020204" pitchFamily="34" charset="0"/>
              </a:rPr>
            </a:br>
            <a:br>
              <a:rPr lang="ru-RU" sz="2800" b="1" u="sng" dirty="0">
                <a:solidFill>
                  <a:schemeClr val="accent1">
                    <a:lumMod val="75000"/>
                  </a:schemeClr>
                </a:solidFill>
                <a:latin typeface="Arial" panose="020B0604020202020204" pitchFamily="34" charset="0"/>
                <a:cs typeface="Arial" panose="020B0604020202020204" pitchFamily="34" charset="0"/>
              </a:rPr>
            </a:br>
            <a:br>
              <a:rPr lang="ru-RU" sz="2800" b="1" u="sng" dirty="0">
                <a:solidFill>
                  <a:schemeClr val="accent1">
                    <a:lumMod val="75000"/>
                  </a:schemeClr>
                </a:solidFill>
                <a:latin typeface="Arial" panose="020B0604020202020204" pitchFamily="34" charset="0"/>
                <a:cs typeface="Arial" panose="020B0604020202020204" pitchFamily="34" charset="0"/>
              </a:rPr>
            </a:br>
            <a:r>
              <a:rPr lang="en-US" sz="2800" b="1" u="sng" dirty="0">
                <a:solidFill>
                  <a:schemeClr val="accent1">
                    <a:lumMod val="75000"/>
                  </a:schemeClr>
                </a:solidFill>
                <a:latin typeface="Arial" panose="020B0604020202020204" pitchFamily="34" charset="0"/>
                <a:cs typeface="Arial" panose="020B0604020202020204" pitchFamily="34" charset="0"/>
              </a:rPr>
              <a:t> </a:t>
            </a:r>
            <a:endParaRPr lang="en-US" sz="2800" b="1" dirty="0">
              <a:solidFill>
                <a:schemeClr val="accent2"/>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F692D88F-A6A4-4CB8-B970-8405A68E8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918" y="695868"/>
            <a:ext cx="1914623" cy="919210"/>
          </a:xfrm>
          <a:prstGeom prst="rect">
            <a:avLst/>
          </a:prstGeom>
        </p:spPr>
      </p:pic>
      <p:sp>
        <p:nvSpPr>
          <p:cNvPr id="8" name="Прямоугольник 7">
            <a:extLst>
              <a:ext uri="{FF2B5EF4-FFF2-40B4-BE49-F238E27FC236}">
                <a16:creationId xmlns:a16="http://schemas.microsoft.com/office/drawing/2014/main" id="{E387B13E-D2DD-4CBF-B46D-6830B806AF05}"/>
              </a:ext>
            </a:extLst>
          </p:cNvPr>
          <p:cNvSpPr/>
          <p:nvPr/>
        </p:nvSpPr>
        <p:spPr>
          <a:xfrm>
            <a:off x="3321338" y="1899890"/>
            <a:ext cx="2501326" cy="692497"/>
          </a:xfrm>
          <a:prstGeom prst="rect">
            <a:avLst/>
          </a:prstGeom>
          <a:noFill/>
        </p:spPr>
        <p:txBody>
          <a:bodyPr wrap="none" lIns="68580" tIns="34290" rIns="68580" bIns="34290">
            <a:spAutoFit/>
          </a:bodyPr>
          <a:lstStyle/>
          <a:p>
            <a:pPr algn="ctr" defTabSz="685800"/>
            <a:r>
              <a:rPr lang="en-US" sz="4050" b="1" dirty="0" err="1">
                <a:ln w="22225">
                  <a:solidFill>
                    <a:srgbClr val="ED7D31"/>
                  </a:solidFill>
                  <a:prstDash val="solid"/>
                </a:ln>
                <a:solidFill>
                  <a:srgbClr val="EF6443"/>
                </a:solidFill>
                <a:latin typeface="Calibri" panose="020F0502020204030204"/>
              </a:rPr>
              <a:t>BaalooApp</a:t>
            </a:r>
            <a:endParaRPr lang="ru-RU" sz="4050" b="1" dirty="0">
              <a:ln w="22225">
                <a:solidFill>
                  <a:srgbClr val="ED7D31"/>
                </a:solidFill>
                <a:prstDash val="solid"/>
              </a:ln>
              <a:solidFill>
                <a:srgbClr val="EF6443"/>
              </a:solidFill>
              <a:latin typeface="Calibri" panose="020F0502020204030204"/>
            </a:endParaRPr>
          </a:p>
        </p:txBody>
      </p:sp>
    </p:spTree>
    <p:extLst>
      <p:ext uri="{BB962C8B-B14F-4D97-AF65-F5344CB8AC3E}">
        <p14:creationId xmlns:p14="http://schemas.microsoft.com/office/powerpoint/2010/main" val="1063075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7604D-8710-4BD8-9A7D-EC13AA805AD1}"/>
              </a:ext>
            </a:extLst>
          </p:cNvPr>
          <p:cNvPicPr>
            <a:picLocks noChangeAspect="1"/>
          </p:cNvPicPr>
          <p:nvPr/>
        </p:nvPicPr>
        <p:blipFill>
          <a:blip r:embed="rId2"/>
          <a:stretch>
            <a:fillRect/>
          </a:stretch>
        </p:blipFill>
        <p:spPr>
          <a:xfrm>
            <a:off x="62918" y="20637"/>
            <a:ext cx="8813494" cy="5143500"/>
          </a:xfrm>
          <a:prstGeom prst="rect">
            <a:avLst/>
          </a:prstGeom>
        </p:spPr>
      </p:pic>
      <p:sp>
        <p:nvSpPr>
          <p:cNvPr id="5" name="TextBox 4">
            <a:extLst>
              <a:ext uri="{FF2B5EF4-FFF2-40B4-BE49-F238E27FC236}">
                <a16:creationId xmlns:a16="http://schemas.microsoft.com/office/drawing/2014/main" id="{69CECDC5-036B-471A-963E-CD277EB712C3}"/>
              </a:ext>
            </a:extLst>
          </p:cNvPr>
          <p:cNvSpPr txBox="1"/>
          <p:nvPr/>
        </p:nvSpPr>
        <p:spPr>
          <a:xfrm>
            <a:off x="3421649" y="1138888"/>
            <a:ext cx="4570952" cy="3554819"/>
          </a:xfrm>
          <a:prstGeom prst="rect">
            <a:avLst/>
          </a:prstGeom>
          <a:noFill/>
        </p:spPr>
        <p:txBody>
          <a:bodyPr wrap="square">
            <a:spAutoFit/>
          </a:bodyPr>
          <a:lstStyle/>
          <a:p>
            <a:r>
              <a:rPr lang="en-US" sz="1875" b="1" dirty="0">
                <a:solidFill>
                  <a:srgbClr val="ED7D31"/>
                </a:solidFill>
              </a:rPr>
              <a:t>BaalooApp</a:t>
            </a:r>
            <a:r>
              <a:rPr lang="en-US" sz="1875" b="1" dirty="0">
                <a:solidFill>
                  <a:schemeClr val="accent2"/>
                </a:solidFill>
              </a:rPr>
              <a:t> </a:t>
            </a:r>
            <a:r>
              <a:rPr lang="en-US" sz="1875" dirty="0"/>
              <a:t>- </a:t>
            </a:r>
            <a:r>
              <a:rPr lang="ru-RU" sz="1875" dirty="0"/>
              <a:t>бул </a:t>
            </a:r>
            <a:r>
              <a:rPr lang="en-US" sz="1875" dirty="0"/>
              <a:t>Android </a:t>
            </a:r>
            <a:r>
              <a:rPr lang="ru-RU" sz="1875" dirty="0"/>
              <a:t>ОС мобилдик түзмөктөрү үчүн иштелип чыккан башталгыч класстын окуучулары </a:t>
            </a:r>
            <a:r>
              <a:rPr lang="ru-RU" sz="1875" dirty="0" err="1"/>
              <a:t>арасында</a:t>
            </a:r>
            <a:r>
              <a:rPr lang="ru-RU" sz="1875" dirty="0"/>
              <a:t> </a:t>
            </a:r>
            <a:r>
              <a:rPr lang="ru-RU" sz="1875" dirty="0" err="1"/>
              <a:t>калыптандыруучу</a:t>
            </a:r>
            <a:r>
              <a:rPr lang="ru-RU" sz="1875" dirty="0"/>
              <a:t> (</a:t>
            </a:r>
            <a:r>
              <a:rPr lang="ru-RU" sz="1875" dirty="0" err="1"/>
              <a:t>формативдик</a:t>
            </a:r>
            <a:r>
              <a:rPr lang="ru-RU" sz="1875" dirty="0"/>
              <a:t>) баалоо</a:t>
            </a:r>
            <a:r>
              <a:rPr lang="en-US" sz="1875" dirty="0"/>
              <a:t> </a:t>
            </a:r>
            <a:r>
              <a:rPr lang="ky-KG" sz="1875" dirty="0"/>
              <a:t>жүргүзүү үчүн </a:t>
            </a:r>
            <a:r>
              <a:rPr lang="ru-RU" sz="1875" dirty="0"/>
              <a:t>программа.</a:t>
            </a:r>
          </a:p>
          <a:p>
            <a:endParaRPr lang="ru-RU" sz="1875" dirty="0"/>
          </a:p>
          <a:p>
            <a:r>
              <a:rPr lang="ru-RU" sz="1875" dirty="0" err="1"/>
              <a:t>Бул</a:t>
            </a:r>
            <a:r>
              <a:rPr lang="ru-RU" sz="1875" dirty="0"/>
              <a:t> программа </a:t>
            </a:r>
            <a:r>
              <a:rPr lang="ru-RU" sz="1875" dirty="0" err="1"/>
              <a:t>жалпысынан</a:t>
            </a:r>
            <a:r>
              <a:rPr lang="ru-RU" sz="1875" dirty="0"/>
              <a:t> башталгыч класстарда окуу көндүмдөрүн баалоо үчүн окуучулардын суроолорго жана тапшырмаларга оозеки жоопторун жазуу үчүн колдонулат.</a:t>
            </a:r>
          </a:p>
        </p:txBody>
      </p:sp>
    </p:spTree>
    <p:extLst>
      <p:ext uri="{BB962C8B-B14F-4D97-AF65-F5344CB8AC3E}">
        <p14:creationId xmlns:p14="http://schemas.microsoft.com/office/powerpoint/2010/main" val="297269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30992" y="170074"/>
            <a:ext cx="4572000" cy="784830"/>
          </a:xfrm>
          <a:prstGeom prst="rect">
            <a:avLst/>
          </a:prstGeom>
          <a:noFill/>
        </p:spPr>
        <p:txBody>
          <a:bodyPr wrap="square">
            <a:spAutoFit/>
          </a:bodyPr>
          <a:lstStyle/>
          <a:p>
            <a:r>
              <a:rPr lang="ru-RU" sz="2250" b="1" dirty="0">
                <a:solidFill>
                  <a:srgbClr val="ED7D31"/>
                </a:solidFill>
              </a:rPr>
              <a:t>1. Жаңы логин жана сырсөздү түзүңүз </a:t>
            </a:r>
            <a:endParaRPr lang="en-US" sz="2250" b="1" dirty="0">
              <a:solidFill>
                <a:srgbClr val="ED7D31"/>
              </a:solidFill>
            </a:endParaRPr>
          </a:p>
        </p:txBody>
      </p:sp>
      <p:pic>
        <p:nvPicPr>
          <p:cNvPr id="9" name="Picture 8">
            <a:extLst>
              <a:ext uri="{FF2B5EF4-FFF2-40B4-BE49-F238E27FC236}">
                <a16:creationId xmlns:a16="http://schemas.microsoft.com/office/drawing/2014/main" id="{9377BA14-9BFF-484C-8C23-970DA89E5910}"/>
              </a:ext>
            </a:extLst>
          </p:cNvPr>
          <p:cNvPicPr>
            <a:picLocks noChangeAspect="1"/>
          </p:cNvPicPr>
          <p:nvPr/>
        </p:nvPicPr>
        <p:blipFill rotWithShape="1">
          <a:blip r:embed="rId2"/>
          <a:srcRect l="17152" r="15551" b="12080"/>
          <a:stretch/>
        </p:blipFill>
        <p:spPr>
          <a:xfrm>
            <a:off x="407721" y="1442379"/>
            <a:ext cx="3745180" cy="3572321"/>
          </a:xfrm>
          <a:prstGeom prst="rect">
            <a:avLst/>
          </a:prstGeom>
        </p:spPr>
      </p:pic>
      <p:sp>
        <p:nvSpPr>
          <p:cNvPr id="11" name="TextBox 10">
            <a:extLst>
              <a:ext uri="{FF2B5EF4-FFF2-40B4-BE49-F238E27FC236}">
                <a16:creationId xmlns:a16="http://schemas.microsoft.com/office/drawing/2014/main" id="{5C0CFBD7-171C-40D0-87AE-9666FB22E105}"/>
              </a:ext>
            </a:extLst>
          </p:cNvPr>
          <p:cNvSpPr txBox="1"/>
          <p:nvPr/>
        </p:nvSpPr>
        <p:spPr>
          <a:xfrm>
            <a:off x="330992" y="931822"/>
            <a:ext cx="4572000" cy="300082"/>
          </a:xfrm>
          <a:prstGeom prst="rect">
            <a:avLst/>
          </a:prstGeom>
          <a:noFill/>
        </p:spPr>
        <p:txBody>
          <a:bodyPr wrap="square">
            <a:spAutoFit/>
          </a:bodyPr>
          <a:lstStyle/>
          <a:p>
            <a:r>
              <a:rPr lang="ru-RU" sz="1350" b="1" dirty="0">
                <a:solidFill>
                  <a:srgbClr val="ED7D31"/>
                </a:solidFill>
              </a:rPr>
              <a:t>логинди (латин тамга менен) жана сырсөздү 2 жолу  </a:t>
            </a:r>
            <a:endParaRPr lang="en-US" sz="1350" b="1" dirty="0">
              <a:solidFill>
                <a:srgbClr val="ED7D31"/>
              </a:solidFill>
            </a:endParaRPr>
          </a:p>
        </p:txBody>
      </p:sp>
      <p:pic>
        <p:nvPicPr>
          <p:cNvPr id="13" name="Picture 12">
            <a:extLst>
              <a:ext uri="{FF2B5EF4-FFF2-40B4-BE49-F238E27FC236}">
                <a16:creationId xmlns:a16="http://schemas.microsoft.com/office/drawing/2014/main" id="{CB9BF799-3126-4225-B8E2-7D40897D1707}"/>
              </a:ext>
            </a:extLst>
          </p:cNvPr>
          <p:cNvPicPr>
            <a:picLocks noChangeAspect="1"/>
          </p:cNvPicPr>
          <p:nvPr/>
        </p:nvPicPr>
        <p:blipFill rotWithShape="1">
          <a:blip r:embed="rId3"/>
          <a:srcRect l="1811" t="-5520" r="-1811" b="11042"/>
          <a:stretch/>
        </p:blipFill>
        <p:spPr>
          <a:xfrm>
            <a:off x="5112544" y="832911"/>
            <a:ext cx="3786188" cy="4063127"/>
          </a:xfrm>
          <a:prstGeom prst="rect">
            <a:avLst/>
          </a:prstGeom>
        </p:spPr>
      </p:pic>
      <p:sp>
        <p:nvSpPr>
          <p:cNvPr id="14" name="TextBox 13">
            <a:extLst>
              <a:ext uri="{FF2B5EF4-FFF2-40B4-BE49-F238E27FC236}">
                <a16:creationId xmlns:a16="http://schemas.microsoft.com/office/drawing/2014/main" id="{8053B017-F494-4014-A2FB-75E753247EE9}"/>
              </a:ext>
            </a:extLst>
          </p:cNvPr>
          <p:cNvSpPr txBox="1"/>
          <p:nvPr/>
        </p:nvSpPr>
        <p:spPr>
          <a:xfrm>
            <a:off x="4969670" y="550948"/>
            <a:ext cx="4572000" cy="300082"/>
          </a:xfrm>
          <a:prstGeom prst="rect">
            <a:avLst/>
          </a:prstGeom>
          <a:noFill/>
        </p:spPr>
        <p:txBody>
          <a:bodyPr wrap="square">
            <a:spAutoFit/>
          </a:bodyPr>
          <a:lstStyle/>
          <a:p>
            <a:r>
              <a:rPr lang="ru-RU" sz="1350" b="1" dirty="0">
                <a:solidFill>
                  <a:srgbClr val="ED7D31"/>
                </a:solidFill>
              </a:rPr>
              <a:t>(ФИО, </a:t>
            </a:r>
            <a:r>
              <a:rPr lang="ru-RU" sz="1350" b="1" dirty="0" err="1">
                <a:solidFill>
                  <a:srgbClr val="ED7D31"/>
                </a:solidFill>
              </a:rPr>
              <a:t>жынысы</a:t>
            </a:r>
            <a:r>
              <a:rPr lang="ru-RU" sz="1350" b="1" dirty="0">
                <a:solidFill>
                  <a:srgbClr val="ED7D31"/>
                </a:solidFill>
              </a:rPr>
              <a:t>, № тел, </a:t>
            </a:r>
            <a:r>
              <a:rPr lang="ru-RU" sz="1350" b="1" dirty="0" err="1">
                <a:solidFill>
                  <a:srgbClr val="ED7D31"/>
                </a:solidFill>
              </a:rPr>
              <a:t>жайгашкан</a:t>
            </a:r>
            <a:r>
              <a:rPr lang="ru-RU" sz="1350" b="1" dirty="0">
                <a:solidFill>
                  <a:srgbClr val="ED7D31"/>
                </a:solidFill>
              </a:rPr>
              <a:t> </a:t>
            </a:r>
            <a:r>
              <a:rPr lang="ru-RU" sz="1350" b="1" dirty="0" err="1">
                <a:solidFill>
                  <a:srgbClr val="ED7D31"/>
                </a:solidFill>
              </a:rPr>
              <a:t>жери</a:t>
            </a:r>
            <a:r>
              <a:rPr lang="ru-RU" sz="1350" b="1" dirty="0">
                <a:solidFill>
                  <a:srgbClr val="ED7D31"/>
                </a:solidFill>
              </a:rPr>
              <a:t>)</a:t>
            </a:r>
            <a:endParaRPr lang="en-US" sz="1350" b="1" dirty="0">
              <a:solidFill>
                <a:srgbClr val="ED7D31"/>
              </a:solidFill>
            </a:endParaRPr>
          </a:p>
        </p:txBody>
      </p:sp>
      <p:sp>
        <p:nvSpPr>
          <p:cNvPr id="15" name="TextBox 14">
            <a:extLst>
              <a:ext uri="{FF2B5EF4-FFF2-40B4-BE49-F238E27FC236}">
                <a16:creationId xmlns:a16="http://schemas.microsoft.com/office/drawing/2014/main" id="{12D7CDC0-11FD-49A1-A4CE-489ADA939B0F}"/>
              </a:ext>
            </a:extLst>
          </p:cNvPr>
          <p:cNvSpPr txBox="1"/>
          <p:nvPr/>
        </p:nvSpPr>
        <p:spPr>
          <a:xfrm>
            <a:off x="4936331" y="135450"/>
            <a:ext cx="4572000" cy="438582"/>
          </a:xfrm>
          <a:prstGeom prst="rect">
            <a:avLst/>
          </a:prstGeom>
          <a:noFill/>
        </p:spPr>
        <p:txBody>
          <a:bodyPr wrap="square">
            <a:spAutoFit/>
          </a:bodyPr>
          <a:lstStyle/>
          <a:p>
            <a:r>
              <a:rPr lang="en-US" sz="2250" b="1" dirty="0">
                <a:solidFill>
                  <a:srgbClr val="ED7D31"/>
                </a:solidFill>
              </a:rPr>
              <a:t>2</a:t>
            </a:r>
            <a:r>
              <a:rPr lang="ru-RU" sz="2250" b="1" dirty="0">
                <a:solidFill>
                  <a:srgbClr val="ED7D31"/>
                </a:solidFill>
              </a:rPr>
              <a:t>. Профилди толтурабыз</a:t>
            </a:r>
            <a:endParaRPr lang="en-US" sz="2250" b="1" dirty="0">
              <a:solidFill>
                <a:srgbClr val="ED7D31"/>
              </a:solidFill>
            </a:endParaRPr>
          </a:p>
        </p:txBody>
      </p:sp>
    </p:spTree>
    <p:extLst>
      <p:ext uri="{BB962C8B-B14F-4D97-AF65-F5344CB8AC3E}">
        <p14:creationId xmlns:p14="http://schemas.microsoft.com/office/powerpoint/2010/main" val="742670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64331" y="239325"/>
            <a:ext cx="6057900" cy="1154162"/>
          </a:xfrm>
          <a:prstGeom prst="rect">
            <a:avLst/>
          </a:prstGeom>
          <a:noFill/>
        </p:spPr>
        <p:txBody>
          <a:bodyPr wrap="square">
            <a:spAutoFit/>
          </a:bodyPr>
          <a:lstStyle/>
          <a:p>
            <a:r>
              <a:rPr lang="en-US" sz="2250" b="1" dirty="0">
                <a:solidFill>
                  <a:srgbClr val="ED7D31"/>
                </a:solidFill>
              </a:rPr>
              <a:t>3</a:t>
            </a:r>
            <a:r>
              <a:rPr lang="ru-RU" sz="2250" b="1" dirty="0">
                <a:solidFill>
                  <a:srgbClr val="ED7D31"/>
                </a:solidFill>
              </a:rPr>
              <a:t>. </a:t>
            </a:r>
            <a:r>
              <a:rPr lang="ru-RU" sz="2250" b="1" dirty="0">
                <a:solidFill>
                  <a:schemeClr val="accent6"/>
                </a:solidFill>
              </a:rPr>
              <a:t>Добавить класс </a:t>
            </a:r>
            <a:r>
              <a:rPr lang="ru-RU" sz="2250" b="1" dirty="0">
                <a:solidFill>
                  <a:srgbClr val="ED7D31"/>
                </a:solidFill>
              </a:rPr>
              <a:t>кнопкасы аркылуу 1-4 класстарды кошобуз </a:t>
            </a:r>
            <a:r>
              <a:rPr lang="ru-RU" sz="2400" b="1" dirty="0">
                <a:solidFill>
                  <a:srgbClr val="ED7D31"/>
                </a:solidFill>
                <a:latin typeface="Calibri" panose="020F0502020204030204" pitchFamily="34" charset="0"/>
                <a:cs typeface="Times New Roman" panose="02020603050405020304" pitchFamily="18" charset="0"/>
              </a:rPr>
              <a:t>о</a:t>
            </a:r>
            <a:r>
              <a:rPr lang="ru-RU" sz="2400"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кутуу тилине жараша</a:t>
            </a:r>
          </a:p>
          <a:p>
            <a:r>
              <a:rPr lang="ru-RU" sz="2250" b="1" dirty="0">
                <a:solidFill>
                  <a:schemeClr val="accent2"/>
                </a:solidFill>
              </a:rPr>
              <a:t> </a:t>
            </a:r>
            <a:endParaRPr lang="en-US" sz="2250" b="1" dirty="0">
              <a:solidFill>
                <a:schemeClr val="accent2"/>
              </a:solidFill>
            </a:endParaRPr>
          </a:p>
        </p:txBody>
      </p:sp>
      <p:pic>
        <p:nvPicPr>
          <p:cNvPr id="5" name="Picture 4">
            <a:extLst>
              <a:ext uri="{FF2B5EF4-FFF2-40B4-BE49-F238E27FC236}">
                <a16:creationId xmlns:a16="http://schemas.microsoft.com/office/drawing/2014/main" id="{9DDCC97A-A4C6-41FD-AC61-ED86D56702E5}"/>
              </a:ext>
            </a:extLst>
          </p:cNvPr>
          <p:cNvPicPr>
            <a:picLocks noChangeAspect="1"/>
          </p:cNvPicPr>
          <p:nvPr/>
        </p:nvPicPr>
        <p:blipFill rotWithShape="1">
          <a:blip r:embed="rId2"/>
          <a:srcRect r="26970" b="38880"/>
          <a:stretch/>
        </p:blipFill>
        <p:spPr>
          <a:xfrm>
            <a:off x="440888" y="1647353"/>
            <a:ext cx="4418886" cy="2021592"/>
          </a:xfrm>
          <a:prstGeom prst="rect">
            <a:avLst/>
          </a:prstGeom>
        </p:spPr>
      </p:pic>
      <p:pic>
        <p:nvPicPr>
          <p:cNvPr id="8" name="Picture 7">
            <a:extLst>
              <a:ext uri="{FF2B5EF4-FFF2-40B4-BE49-F238E27FC236}">
                <a16:creationId xmlns:a16="http://schemas.microsoft.com/office/drawing/2014/main" id="{ED928527-D5CA-4041-88BC-F94633307644}"/>
              </a:ext>
            </a:extLst>
          </p:cNvPr>
          <p:cNvPicPr>
            <a:picLocks noChangeAspect="1"/>
          </p:cNvPicPr>
          <p:nvPr/>
        </p:nvPicPr>
        <p:blipFill>
          <a:blip r:embed="rId3"/>
          <a:stretch>
            <a:fillRect/>
          </a:stretch>
        </p:blipFill>
        <p:spPr>
          <a:xfrm>
            <a:off x="5136744" y="1199445"/>
            <a:ext cx="4007256" cy="3954780"/>
          </a:xfrm>
          <a:prstGeom prst="rect">
            <a:avLst/>
          </a:prstGeom>
        </p:spPr>
      </p:pic>
      <p:sp>
        <p:nvSpPr>
          <p:cNvPr id="9" name="TextBox 8">
            <a:extLst>
              <a:ext uri="{FF2B5EF4-FFF2-40B4-BE49-F238E27FC236}">
                <a16:creationId xmlns:a16="http://schemas.microsoft.com/office/drawing/2014/main" id="{89AA23D0-583B-45BB-B55A-07B2474243BC}"/>
              </a:ext>
            </a:extLst>
          </p:cNvPr>
          <p:cNvSpPr txBox="1"/>
          <p:nvPr/>
        </p:nvSpPr>
        <p:spPr>
          <a:xfrm>
            <a:off x="364331" y="1060945"/>
            <a:ext cx="4572000" cy="300082"/>
          </a:xfrm>
          <a:prstGeom prst="rect">
            <a:avLst/>
          </a:prstGeom>
          <a:noFill/>
        </p:spPr>
        <p:txBody>
          <a:bodyPr wrap="square">
            <a:spAutoFit/>
          </a:bodyPr>
          <a:lstStyle/>
          <a:p>
            <a:r>
              <a:rPr lang="ru-RU" sz="1350"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Мисалы: </a:t>
            </a:r>
            <a:r>
              <a:rPr lang="ru-RU" sz="135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1</a:t>
            </a:r>
            <a:r>
              <a:rPr lang="ru-RU"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Б.кырг, </a:t>
            </a:r>
            <a:r>
              <a:rPr lang="en-US"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2</a:t>
            </a:r>
            <a:r>
              <a:rPr lang="ru-RU"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Б.кырг, </a:t>
            </a:r>
            <a:r>
              <a:rPr lang="en-US"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3</a:t>
            </a:r>
            <a:r>
              <a:rPr lang="ru-RU" sz="135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А.кырг, 4А.кырг</a:t>
            </a:r>
            <a:endParaRPr lang="en-US" sz="1350" b="1" dirty="0">
              <a:solidFill>
                <a:schemeClr val="accent6"/>
              </a:solidFill>
            </a:endParaRPr>
          </a:p>
        </p:txBody>
      </p:sp>
    </p:spTree>
    <p:extLst>
      <p:ext uri="{BB962C8B-B14F-4D97-AF65-F5344CB8AC3E}">
        <p14:creationId xmlns:p14="http://schemas.microsoft.com/office/powerpoint/2010/main" val="1776746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64331" y="239325"/>
            <a:ext cx="7565231" cy="784830"/>
          </a:xfrm>
          <a:prstGeom prst="rect">
            <a:avLst/>
          </a:prstGeom>
          <a:noFill/>
        </p:spPr>
        <p:txBody>
          <a:bodyPr wrap="square">
            <a:spAutoFit/>
          </a:bodyPr>
          <a:lstStyle/>
          <a:p>
            <a:r>
              <a:rPr lang="ru-RU" sz="2250" b="1" dirty="0">
                <a:solidFill>
                  <a:srgbClr val="ED7D31"/>
                </a:solidFill>
              </a:rPr>
              <a:t>4. Класстарды кошгондон кийин </a:t>
            </a:r>
            <a:r>
              <a:rPr lang="ru-RU" sz="2250" b="1" dirty="0">
                <a:solidFill>
                  <a:schemeClr val="accent1"/>
                </a:solidFill>
              </a:rPr>
              <a:t>Добавить ученика </a:t>
            </a:r>
            <a:r>
              <a:rPr lang="ru-RU" sz="2250" b="1" dirty="0">
                <a:solidFill>
                  <a:srgbClr val="ED7D31"/>
                </a:solidFill>
              </a:rPr>
              <a:t>кнопкасы аркылуу  окуучуларды </a:t>
            </a:r>
            <a:r>
              <a:rPr lang="ru-RU" sz="2250" b="1" dirty="0" err="1">
                <a:solidFill>
                  <a:srgbClr val="ED7D31"/>
                </a:solidFill>
              </a:rPr>
              <a:t>класстарга</a:t>
            </a:r>
            <a:r>
              <a:rPr lang="ru-RU" sz="2250" b="1" dirty="0">
                <a:solidFill>
                  <a:srgbClr val="ED7D31"/>
                </a:solidFill>
              </a:rPr>
              <a:t> </a:t>
            </a:r>
            <a:r>
              <a:rPr lang="ru-RU" sz="2250" b="1" dirty="0" err="1">
                <a:solidFill>
                  <a:srgbClr val="ED7D31"/>
                </a:solidFill>
              </a:rPr>
              <a:t>кошобуз</a:t>
            </a:r>
            <a:r>
              <a:rPr lang="ru-RU" sz="2250" b="1" dirty="0">
                <a:solidFill>
                  <a:srgbClr val="ED7D31"/>
                </a:solidFill>
              </a:rPr>
              <a:t> </a:t>
            </a:r>
            <a:endParaRPr lang="en-US" sz="2250" b="1" dirty="0">
              <a:solidFill>
                <a:srgbClr val="ED7D31"/>
              </a:solidFill>
            </a:endParaRPr>
          </a:p>
        </p:txBody>
      </p:sp>
      <p:pic>
        <p:nvPicPr>
          <p:cNvPr id="6" name="Picture 5">
            <a:extLst>
              <a:ext uri="{FF2B5EF4-FFF2-40B4-BE49-F238E27FC236}">
                <a16:creationId xmlns:a16="http://schemas.microsoft.com/office/drawing/2014/main" id="{B2AF55CE-640E-4DFC-B930-3DD3F24C1490}"/>
              </a:ext>
            </a:extLst>
          </p:cNvPr>
          <p:cNvPicPr>
            <a:picLocks noChangeAspect="1"/>
          </p:cNvPicPr>
          <p:nvPr/>
        </p:nvPicPr>
        <p:blipFill>
          <a:blip r:embed="rId2"/>
          <a:stretch>
            <a:fillRect/>
          </a:stretch>
        </p:blipFill>
        <p:spPr>
          <a:xfrm>
            <a:off x="4894018" y="1185470"/>
            <a:ext cx="4133929" cy="3794760"/>
          </a:xfrm>
          <a:prstGeom prst="rect">
            <a:avLst/>
          </a:prstGeom>
        </p:spPr>
      </p:pic>
      <p:pic>
        <p:nvPicPr>
          <p:cNvPr id="3" name="Рисунок 2">
            <a:extLst>
              <a:ext uri="{FF2B5EF4-FFF2-40B4-BE49-F238E27FC236}">
                <a16:creationId xmlns:a16="http://schemas.microsoft.com/office/drawing/2014/main" id="{EF4877EF-0834-4951-AEA0-A9EAA1DD417D}"/>
              </a:ext>
            </a:extLst>
          </p:cNvPr>
          <p:cNvPicPr>
            <a:picLocks noChangeAspect="1"/>
          </p:cNvPicPr>
          <p:nvPr/>
        </p:nvPicPr>
        <p:blipFill>
          <a:blip r:embed="rId3"/>
          <a:stretch>
            <a:fillRect/>
          </a:stretch>
        </p:blipFill>
        <p:spPr>
          <a:xfrm>
            <a:off x="198369" y="1185469"/>
            <a:ext cx="4558047" cy="3010013"/>
          </a:xfrm>
          <a:prstGeom prst="rect">
            <a:avLst/>
          </a:prstGeom>
        </p:spPr>
      </p:pic>
    </p:spTree>
    <p:extLst>
      <p:ext uri="{BB962C8B-B14F-4D97-AF65-F5344CB8AC3E}">
        <p14:creationId xmlns:p14="http://schemas.microsoft.com/office/powerpoint/2010/main" val="346815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64331" y="239325"/>
            <a:ext cx="5710354" cy="438582"/>
          </a:xfrm>
          <a:prstGeom prst="rect">
            <a:avLst/>
          </a:prstGeom>
          <a:noFill/>
        </p:spPr>
        <p:txBody>
          <a:bodyPr wrap="square">
            <a:spAutoFit/>
          </a:bodyPr>
          <a:lstStyle/>
          <a:p>
            <a:r>
              <a:rPr lang="ru-RU" sz="2250" b="1" dirty="0">
                <a:solidFill>
                  <a:srgbClr val="ED7D31"/>
                </a:solidFill>
              </a:rPr>
              <a:t>5. Окуучуларды класстарга коштук </a:t>
            </a:r>
            <a:endParaRPr lang="en-US" sz="2250" b="1" dirty="0">
              <a:solidFill>
                <a:srgbClr val="ED7D31"/>
              </a:solidFill>
            </a:endParaRPr>
          </a:p>
        </p:txBody>
      </p:sp>
      <p:sp>
        <p:nvSpPr>
          <p:cNvPr id="12" name="TextBox 11">
            <a:extLst>
              <a:ext uri="{FF2B5EF4-FFF2-40B4-BE49-F238E27FC236}">
                <a16:creationId xmlns:a16="http://schemas.microsoft.com/office/drawing/2014/main" id="{D3CD6441-1FCF-4728-B022-4C0346FC2A62}"/>
              </a:ext>
            </a:extLst>
          </p:cNvPr>
          <p:cNvSpPr txBox="1"/>
          <p:nvPr/>
        </p:nvSpPr>
        <p:spPr>
          <a:xfrm>
            <a:off x="364331" y="677773"/>
            <a:ext cx="4772413" cy="507831"/>
          </a:xfrm>
          <a:prstGeom prst="rect">
            <a:avLst/>
          </a:prstGeom>
          <a:noFill/>
        </p:spPr>
        <p:txBody>
          <a:bodyPr wrap="square">
            <a:spAutoFit/>
          </a:bodyPr>
          <a:lstStyle/>
          <a:p>
            <a:r>
              <a:rPr lang="ru-RU" sz="1350" b="1" dirty="0">
                <a:solidFill>
                  <a:srgbClr val="ED7D31"/>
                </a:solidFill>
              </a:rPr>
              <a:t>Мисалы</a:t>
            </a:r>
            <a:r>
              <a:rPr lang="en-US" sz="1350" b="1" dirty="0">
                <a:solidFill>
                  <a:srgbClr val="ED7D31"/>
                </a:solidFill>
              </a:rPr>
              <a:t>:</a:t>
            </a:r>
            <a:r>
              <a:rPr lang="ru-RU" sz="1350" b="1" dirty="0">
                <a:solidFill>
                  <a:schemeClr val="accent2"/>
                </a:solidFill>
              </a:rPr>
              <a:t> </a:t>
            </a:r>
            <a:r>
              <a:rPr lang="ru-RU" sz="1350" b="1" dirty="0">
                <a:solidFill>
                  <a:schemeClr val="accent1"/>
                </a:solidFill>
              </a:rPr>
              <a:t>1</a:t>
            </a:r>
            <a:r>
              <a:rPr lang="ky-KG" sz="1350" b="1" dirty="0">
                <a:solidFill>
                  <a:schemeClr val="accent1"/>
                </a:solidFill>
              </a:rPr>
              <a:t>А</a:t>
            </a:r>
            <a:r>
              <a:rPr lang="ru-RU" sz="1350" b="1" dirty="0">
                <a:solidFill>
                  <a:schemeClr val="accent1"/>
                </a:solidFill>
              </a:rPr>
              <a:t>.кырг классына  4 окуучуну коштук</a:t>
            </a:r>
          </a:p>
          <a:p>
            <a:r>
              <a:rPr lang="ru-RU" sz="1350" dirty="0">
                <a:solidFill>
                  <a:srgbClr val="ED7D31"/>
                </a:solidFill>
              </a:rPr>
              <a:t>Эми</a:t>
            </a:r>
            <a:r>
              <a:rPr lang="ru-RU" sz="1350" b="1" dirty="0">
                <a:solidFill>
                  <a:srgbClr val="ED7D31"/>
                </a:solidFill>
              </a:rPr>
              <a:t> </a:t>
            </a:r>
            <a:r>
              <a:rPr lang="ru-RU" sz="1350" b="1" dirty="0">
                <a:solidFill>
                  <a:srgbClr val="ED7D31"/>
                </a:solidFill>
                <a:latin typeface="Calibri" panose="020F0502020204030204" pitchFamily="34" charset="0"/>
                <a:cs typeface="Times New Roman" panose="02020603050405020304" pitchFamily="18" charset="0"/>
              </a:rPr>
              <a:t>о</a:t>
            </a:r>
            <a:r>
              <a:rPr lang="ru-RU" sz="1350" dirty="0">
                <a:solidFill>
                  <a:srgbClr val="ED7D31"/>
                </a:solidFill>
                <a:latin typeface="Calibri" panose="020F0502020204030204" pitchFamily="34" charset="0"/>
                <a:ea typeface="Calibri" panose="020F0502020204030204" pitchFamily="34" charset="0"/>
                <a:cs typeface="Times New Roman" panose="02020603050405020304" pitchFamily="18" charset="0"/>
              </a:rPr>
              <a:t>куучулардын  көндүмдөрүн текшерүүг</a:t>
            </a:r>
            <a:r>
              <a:rPr lang="ky-KG" sz="1350" dirty="0">
                <a:solidFill>
                  <a:srgbClr val="ED7D31"/>
                </a:solidFill>
                <a:latin typeface="Calibri" panose="020F0502020204030204" pitchFamily="34" charset="0"/>
                <a:ea typeface="Calibri" panose="020F0502020204030204" pitchFamily="34" charset="0"/>
                <a:cs typeface="Times New Roman" panose="02020603050405020304" pitchFamily="18" charset="0"/>
              </a:rPr>
              <a:t>ө даярбыз</a:t>
            </a:r>
            <a:endParaRPr lang="en-US" sz="1350" b="1" dirty="0">
              <a:solidFill>
                <a:srgbClr val="ED7D31"/>
              </a:solidFill>
            </a:endParaRPr>
          </a:p>
        </p:txBody>
      </p:sp>
      <p:pic>
        <p:nvPicPr>
          <p:cNvPr id="4" name="Рисунок 3">
            <a:extLst>
              <a:ext uri="{FF2B5EF4-FFF2-40B4-BE49-F238E27FC236}">
                <a16:creationId xmlns:a16="http://schemas.microsoft.com/office/drawing/2014/main" id="{BFB893E8-E0CD-4514-9DB0-1EEF1C724453}"/>
              </a:ext>
            </a:extLst>
          </p:cNvPr>
          <p:cNvPicPr>
            <a:picLocks noChangeAspect="1"/>
          </p:cNvPicPr>
          <p:nvPr/>
        </p:nvPicPr>
        <p:blipFill>
          <a:blip r:embed="rId2"/>
          <a:stretch>
            <a:fillRect/>
          </a:stretch>
        </p:blipFill>
        <p:spPr>
          <a:xfrm>
            <a:off x="1333214" y="1290917"/>
            <a:ext cx="6477571" cy="3635223"/>
          </a:xfrm>
          <a:prstGeom prst="rect">
            <a:avLst/>
          </a:prstGeom>
        </p:spPr>
      </p:pic>
    </p:spTree>
    <p:extLst>
      <p:ext uri="{BB962C8B-B14F-4D97-AF65-F5344CB8AC3E}">
        <p14:creationId xmlns:p14="http://schemas.microsoft.com/office/powerpoint/2010/main" val="4127795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79B594D-EE2C-E248-B7F0-F679C2E525DC}" type="datetime1">
              <a:rPr lang="en-US" smtClean="0"/>
              <a:pPr/>
              <a:t>10/13/2022</a:t>
            </a:fld>
            <a:r>
              <a:rPr lang="en-US"/>
              <a:t>`1</a:t>
            </a:r>
            <a:endParaRPr lang="en-US" dirty="0"/>
          </a:p>
        </p:txBody>
      </p:sp>
      <p:sp>
        <p:nvSpPr>
          <p:cNvPr id="3" name="Footer Placeholder 2"/>
          <p:cNvSpPr>
            <a:spLocks noGrp="1"/>
          </p:cNvSpPr>
          <p:nvPr>
            <p:ph type="ftr" sz="quarter" idx="3"/>
          </p:nvPr>
        </p:nvSpPr>
        <p:spPr/>
        <p:txBody>
          <a:bodyPr/>
          <a:lstStyle/>
          <a:p>
            <a:r>
              <a:rPr lang="ru-RU" dirty="0"/>
              <a:t>«Окуу керемет!»</a:t>
            </a:r>
            <a:endParaRPr lang="en-US" dirty="0"/>
          </a:p>
        </p:txBody>
      </p:sp>
      <p:sp>
        <p:nvSpPr>
          <p:cNvPr id="4" name="Slide Number Placeholder 3"/>
          <p:cNvSpPr>
            <a:spLocks noGrp="1"/>
          </p:cNvSpPr>
          <p:nvPr>
            <p:ph type="sldNum" sz="quarter" idx="4"/>
          </p:nvPr>
        </p:nvSpPr>
        <p:spPr/>
        <p:txBody>
          <a:bodyPr/>
          <a:lstStyle/>
          <a:p>
            <a:fld id="{42782948-4DBE-204D-AB9E-B65E067054AE}" type="slidenum">
              <a:rPr lang="en-US" smtClean="0"/>
              <a:pPr/>
              <a:t>3</a:t>
            </a:fld>
            <a:endParaRPr lang="en-US"/>
          </a:p>
        </p:txBody>
      </p:sp>
      <p:sp>
        <p:nvSpPr>
          <p:cNvPr id="12" name="Title 11"/>
          <p:cNvSpPr>
            <a:spLocks noGrp="1"/>
          </p:cNvSpPr>
          <p:nvPr>
            <p:ph type="ctrTitle"/>
          </p:nvPr>
        </p:nvSpPr>
        <p:spPr>
          <a:xfrm>
            <a:off x="685799" y="1601787"/>
            <a:ext cx="4488713" cy="602697"/>
          </a:xfrm>
        </p:spPr>
        <p:txBody>
          <a:bodyPr>
            <a:normAutofit/>
          </a:bodyPr>
          <a:lstStyle/>
          <a:p>
            <a:r>
              <a:rPr lang="ru-RU" dirty="0">
                <a:latin typeface="Arial" panose="020B0604020202020204" pitchFamily="34" charset="0"/>
                <a:cs typeface="Arial" panose="020B0604020202020204" pitchFamily="34" charset="0"/>
              </a:rPr>
              <a:t>«ОКУУ КЕРЕМЕТ!» </a:t>
            </a:r>
            <a:r>
              <a:rPr lang="ru-RU" dirty="0" err="1">
                <a:latin typeface="Arial" panose="020B0604020202020204" pitchFamily="34" charset="0"/>
                <a:cs typeface="Arial" panose="020B0604020202020204" pitchFamily="34" charset="0"/>
              </a:rPr>
              <a:t>долбоору</a:t>
            </a:r>
            <a:endParaRPr lang="en-US" dirty="0">
              <a:latin typeface="Arial" panose="020B0604020202020204" pitchFamily="34" charset="0"/>
              <a:cs typeface="Arial" panose="020B0604020202020204" pitchFamily="34" charset="0"/>
            </a:endParaRPr>
          </a:p>
        </p:txBody>
      </p:sp>
      <p:sp>
        <p:nvSpPr>
          <p:cNvPr id="13" name="Subtitle 12"/>
          <p:cNvSpPr>
            <a:spLocks noGrp="1"/>
          </p:cNvSpPr>
          <p:nvPr>
            <p:ph type="subTitle" idx="1"/>
          </p:nvPr>
        </p:nvSpPr>
        <p:spPr/>
        <p:txBody>
          <a:bodyPr/>
          <a:lstStyle/>
          <a:p>
            <a:r>
              <a:rPr lang="en-US" dirty="0" err="1"/>
              <a:t>BaalooApp</a:t>
            </a:r>
            <a:r>
              <a:rPr lang="ky-KG" dirty="0"/>
              <a:t> боюнча 1-сессия</a:t>
            </a:r>
            <a:endParaRPr lang="ru-RU" dirty="0"/>
          </a:p>
          <a:p>
            <a:r>
              <a:rPr lang="ru-RU" dirty="0"/>
              <a:t>15</a:t>
            </a:r>
            <a:r>
              <a:rPr lang="ky-KG" dirty="0"/>
              <a:t>-</a:t>
            </a:r>
            <a:r>
              <a:rPr lang="en-US" dirty="0"/>
              <a:t> </a:t>
            </a:r>
            <a:r>
              <a:rPr lang="ru-RU" dirty="0"/>
              <a:t>октябрь, 2022</a:t>
            </a:r>
            <a:endParaRPr lang="en-US" dirty="0"/>
          </a:p>
        </p:txBody>
      </p:sp>
    </p:spTree>
    <p:extLst>
      <p:ext uri="{BB962C8B-B14F-4D97-AF65-F5344CB8AC3E}">
        <p14:creationId xmlns:p14="http://schemas.microsoft.com/office/powerpoint/2010/main" val="955244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64331" y="239325"/>
            <a:ext cx="4572000" cy="438582"/>
          </a:xfrm>
          <a:prstGeom prst="rect">
            <a:avLst/>
          </a:prstGeom>
          <a:noFill/>
        </p:spPr>
        <p:txBody>
          <a:bodyPr wrap="square">
            <a:spAutoFit/>
          </a:bodyPr>
          <a:lstStyle/>
          <a:p>
            <a:r>
              <a:rPr lang="ru-RU" sz="2250" b="1" dirty="0">
                <a:solidFill>
                  <a:srgbClr val="ED7D31"/>
                </a:solidFill>
              </a:rPr>
              <a:t>6. 10 го </a:t>
            </a:r>
            <a:r>
              <a:rPr lang="ru-RU" sz="2250" b="1" dirty="0" err="1">
                <a:solidFill>
                  <a:srgbClr val="ED7D31"/>
                </a:solidFill>
              </a:rPr>
              <a:t>чейинки</a:t>
            </a:r>
            <a:r>
              <a:rPr lang="ru-RU" sz="2250" b="1" dirty="0">
                <a:solidFill>
                  <a:srgbClr val="ED7D31"/>
                </a:solidFill>
              </a:rPr>
              <a:t> </a:t>
            </a:r>
            <a:r>
              <a:rPr lang="ru-RU" sz="2250" b="1" dirty="0" err="1">
                <a:solidFill>
                  <a:srgbClr val="ED7D31"/>
                </a:solidFill>
              </a:rPr>
              <a:t>сандар</a:t>
            </a:r>
            <a:endParaRPr lang="en-US" sz="2250" b="1" dirty="0">
              <a:solidFill>
                <a:srgbClr val="ED7D31"/>
              </a:solidFill>
            </a:endParaRPr>
          </a:p>
        </p:txBody>
      </p:sp>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E7F51167-99EF-4E3F-A119-BC1C4C830478}"/>
              </a:ext>
            </a:extLst>
          </p:cNvPr>
          <p:cNvPicPr>
            <a:picLocks noChangeAspect="1"/>
          </p:cNvPicPr>
          <p:nvPr/>
        </p:nvPicPr>
        <p:blipFill>
          <a:blip r:embed="rId2"/>
          <a:stretch>
            <a:fillRect/>
          </a:stretch>
        </p:blipFill>
        <p:spPr>
          <a:xfrm>
            <a:off x="1591514" y="709922"/>
            <a:ext cx="5977259" cy="4167492"/>
          </a:xfrm>
          <a:prstGeom prst="rect">
            <a:avLst/>
          </a:prstGeom>
        </p:spPr>
      </p:pic>
    </p:spTree>
    <p:extLst>
      <p:ext uri="{BB962C8B-B14F-4D97-AF65-F5344CB8AC3E}">
        <p14:creationId xmlns:p14="http://schemas.microsoft.com/office/powerpoint/2010/main" val="1711655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D8E1F3-2031-41FB-8964-7889CF7C7AC7}"/>
              </a:ext>
            </a:extLst>
          </p:cNvPr>
          <p:cNvSpPr txBox="1"/>
          <p:nvPr/>
        </p:nvSpPr>
        <p:spPr>
          <a:xfrm>
            <a:off x="364330" y="239325"/>
            <a:ext cx="5908581" cy="438582"/>
          </a:xfrm>
          <a:prstGeom prst="rect">
            <a:avLst/>
          </a:prstGeom>
          <a:noFill/>
        </p:spPr>
        <p:txBody>
          <a:bodyPr wrap="square">
            <a:spAutoFit/>
          </a:bodyPr>
          <a:lstStyle/>
          <a:p>
            <a:r>
              <a:rPr lang="ru-RU" sz="2250" b="1" dirty="0">
                <a:solidFill>
                  <a:srgbClr val="ED7D31"/>
                </a:solidFill>
              </a:rPr>
              <a:t>6. Отчет жана кайтарым байланыш</a:t>
            </a:r>
            <a:endParaRPr lang="en-US" sz="2250" b="1" dirty="0">
              <a:solidFill>
                <a:srgbClr val="ED7D31"/>
              </a:solidFill>
            </a:endParaRPr>
          </a:p>
        </p:txBody>
      </p:sp>
      <p:pic>
        <p:nvPicPr>
          <p:cNvPr id="4" name="Рисунок 3" descr="Изображение выглядит как текст&#10;&#10;Автоматически созданное описание">
            <a:extLst>
              <a:ext uri="{FF2B5EF4-FFF2-40B4-BE49-F238E27FC236}">
                <a16:creationId xmlns:a16="http://schemas.microsoft.com/office/drawing/2014/main" id="{670DFCED-100B-4575-A194-399907F02901}"/>
              </a:ext>
            </a:extLst>
          </p:cNvPr>
          <p:cNvPicPr>
            <a:picLocks noChangeAspect="1"/>
          </p:cNvPicPr>
          <p:nvPr/>
        </p:nvPicPr>
        <p:blipFill>
          <a:blip r:embed="rId2"/>
          <a:stretch>
            <a:fillRect/>
          </a:stretch>
        </p:blipFill>
        <p:spPr>
          <a:xfrm>
            <a:off x="1563973" y="729982"/>
            <a:ext cx="6016053" cy="4144392"/>
          </a:xfrm>
          <a:prstGeom prst="rect">
            <a:avLst/>
          </a:prstGeom>
        </p:spPr>
      </p:pic>
    </p:spTree>
    <p:extLst>
      <p:ext uri="{BB962C8B-B14F-4D97-AF65-F5344CB8AC3E}">
        <p14:creationId xmlns:p14="http://schemas.microsoft.com/office/powerpoint/2010/main" val="3987377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стол&#10;&#10;Автоматически созданное описание">
            <a:extLst>
              <a:ext uri="{FF2B5EF4-FFF2-40B4-BE49-F238E27FC236}">
                <a16:creationId xmlns:a16="http://schemas.microsoft.com/office/drawing/2014/main" id="{DAFA3C77-4A72-4C16-92D4-F2ED3A0E6222}"/>
              </a:ext>
            </a:extLst>
          </p:cNvPr>
          <p:cNvPicPr>
            <a:picLocks noChangeAspect="1"/>
          </p:cNvPicPr>
          <p:nvPr/>
        </p:nvPicPr>
        <p:blipFill>
          <a:blip r:embed="rId2"/>
          <a:stretch>
            <a:fillRect/>
          </a:stretch>
        </p:blipFill>
        <p:spPr>
          <a:xfrm>
            <a:off x="508601" y="160111"/>
            <a:ext cx="8126797" cy="4864551"/>
          </a:xfrm>
          <a:prstGeom prst="rect">
            <a:avLst/>
          </a:prstGeom>
        </p:spPr>
      </p:pic>
    </p:spTree>
    <p:extLst>
      <p:ext uri="{BB962C8B-B14F-4D97-AF65-F5344CB8AC3E}">
        <p14:creationId xmlns:p14="http://schemas.microsoft.com/office/powerpoint/2010/main" val="374578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F74AA-2144-4FA0-9A76-13A53E73443E}"/>
              </a:ext>
            </a:extLst>
          </p:cNvPr>
          <p:cNvSpPr>
            <a:spLocks noGrp="1"/>
          </p:cNvSpPr>
          <p:nvPr>
            <p:ph sz="half" idx="1"/>
          </p:nvPr>
        </p:nvSpPr>
        <p:spPr/>
        <p:txBody>
          <a:bodyPr>
            <a:normAutofit/>
          </a:bodyPr>
          <a:lstStyle/>
          <a:p>
            <a:pPr marL="342900" marR="0" lvl="0" indent="-342900" algn="just">
              <a:lnSpc>
                <a:spcPct val="106000"/>
              </a:lnSpc>
              <a:spcBef>
                <a:spcPts val="1200"/>
              </a:spcBef>
              <a:spcAft>
                <a:spcPts val="600"/>
              </a:spcAft>
              <a:buFont typeface="+mj-lt"/>
              <a:buAutoNum type="arabicPeriod"/>
            </a:pP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Сиз ушундай </a:t>
            </a:r>
            <a:r>
              <a:rPr lang="ky-KG"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ыкмаларды колдонуп сабак өтөсүз</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окуучулардын мындай ыкмалар менен иштөө тажрыйбасы бар, мисалы, чыгарманын картасын же сюжеттик сызыкты түзө/колдоно алышат.</a:t>
            </a:r>
          </a:p>
          <a:p>
            <a:pPr marL="342900" marR="0" lvl="0" indent="-342900" algn="just">
              <a:lnSpc>
                <a:spcPct val="106000"/>
              </a:lnSpc>
              <a:spcBef>
                <a:spcPts val="1200"/>
              </a:spcBef>
              <a:spcAft>
                <a:spcPts val="600"/>
              </a:spcAft>
              <a:buFont typeface="+mj-lt"/>
              <a:buAutoNum type="arabicPeriod"/>
            </a:pPr>
            <a:r>
              <a:rPr lang="ky-KG" sz="1800" dirty="0">
                <a:solidFill>
                  <a:schemeClr val="tx1"/>
                </a:solidFill>
                <a:effectLst/>
                <a:latin typeface="Arial" panose="020B0604020202020204" pitchFamily="34" charset="0"/>
                <a:ea typeface="Calibri" panose="020F0502020204030204" pitchFamily="34" charset="0"/>
              </a:rPr>
              <a:t>Аткарылган </a:t>
            </a:r>
            <a:r>
              <a:rPr lang="ky-KG" sz="1800" dirty="0" err="1">
                <a:solidFill>
                  <a:schemeClr val="tx1"/>
                </a:solidFill>
                <a:effectLst/>
                <a:latin typeface="Arial" panose="020B0604020202020204" pitchFamily="34" charset="0"/>
                <a:ea typeface="Calibri" panose="020F0502020204030204" pitchFamily="34" charset="0"/>
              </a:rPr>
              <a:t>калыптандыруучу</a:t>
            </a:r>
            <a:r>
              <a:rPr lang="ky-KG" sz="1800" dirty="0">
                <a:solidFill>
                  <a:schemeClr val="tx1"/>
                </a:solidFill>
                <a:effectLst/>
                <a:latin typeface="Arial" panose="020B0604020202020204" pitchFamily="34" charset="0"/>
                <a:ea typeface="Calibri" panose="020F0502020204030204" pitchFamily="34" charset="0"/>
              </a:rPr>
              <a:t> баалоонун тапшырмалары боюнча сиз </a:t>
            </a:r>
            <a:r>
              <a:rPr lang="ky-KG" sz="1800" b="1" dirty="0">
                <a:solidFill>
                  <a:schemeClr val="tx1"/>
                </a:solidFill>
                <a:effectLst/>
                <a:latin typeface="Arial" panose="020B0604020202020204" pitchFamily="34" charset="0"/>
                <a:ea typeface="Calibri" panose="020F0502020204030204" pitchFamily="34" charset="0"/>
              </a:rPr>
              <a:t>баа койбойсуз</a:t>
            </a:r>
            <a:r>
              <a:rPr lang="ky-KG" sz="1800" dirty="0">
                <a:solidFill>
                  <a:schemeClr val="tx1"/>
                </a:solidFill>
                <a:effectLst/>
                <a:latin typeface="Arial" panose="020B0604020202020204" pitchFamily="34" charset="0"/>
                <a:ea typeface="Calibri" panose="020F0502020204030204" pitchFamily="34" charset="0"/>
              </a:rPr>
              <a:t>, баалоонун жыйынтыгын окуучунун окуу </a:t>
            </a:r>
            <a:r>
              <a:rPr lang="ky-KG" sz="1800" dirty="0" err="1">
                <a:solidFill>
                  <a:schemeClr val="tx1"/>
                </a:solidFill>
                <a:effectLst/>
                <a:latin typeface="Arial" panose="020B0604020202020204" pitchFamily="34" charset="0"/>
                <a:ea typeface="Calibri" panose="020F0502020204030204" pitchFamily="34" charset="0"/>
              </a:rPr>
              <a:t>көндүмү</a:t>
            </a:r>
            <a:r>
              <a:rPr lang="ky-KG" sz="1800" dirty="0">
                <a:solidFill>
                  <a:schemeClr val="tx1"/>
                </a:solidFill>
                <a:effectLst/>
                <a:latin typeface="Arial" panose="020B0604020202020204" pitchFamily="34" charset="0"/>
                <a:ea typeface="Calibri" panose="020F0502020204030204" pitchFamily="34" charset="0"/>
              </a:rPr>
              <a:t> кайсы деңгээлде экенин өзү түшүнүшү үчүн, аны жакшыртуу жана сабакта окуу процессине түзөтүүлөрдү киргизүү максатында окуучуга сапаттуу кайтарым байланыш берүү үчүн колдоносуңар.</a:t>
            </a:r>
            <a:endParaRPr lang="en-US" sz="1800" dirty="0">
              <a:solidFill>
                <a:schemeClr val="tx1"/>
              </a:solidFill>
            </a:endParaRPr>
          </a:p>
        </p:txBody>
      </p:sp>
      <p:sp>
        <p:nvSpPr>
          <p:cNvPr id="3" name="Date Placeholder 2">
            <a:extLst>
              <a:ext uri="{FF2B5EF4-FFF2-40B4-BE49-F238E27FC236}">
                <a16:creationId xmlns:a16="http://schemas.microsoft.com/office/drawing/2014/main" id="{92325AAE-A5A7-461E-8F5C-0CB29F49098F}"/>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A7603C77-D919-4B98-AC22-3DAB61C64D3B}"/>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4E0100E1-13FF-4D3A-8228-7FBF15BB9011}"/>
              </a:ext>
            </a:extLst>
          </p:cNvPr>
          <p:cNvSpPr>
            <a:spLocks noGrp="1"/>
          </p:cNvSpPr>
          <p:nvPr>
            <p:ph type="sldNum" sz="quarter" idx="12"/>
          </p:nvPr>
        </p:nvSpPr>
        <p:spPr/>
        <p:txBody>
          <a:bodyPr/>
          <a:lstStyle/>
          <a:p>
            <a:fld id="{42782948-4DBE-204D-AB9E-B65E067054AE}" type="slidenum">
              <a:rPr lang="en-US" smtClean="0"/>
              <a:pPr/>
              <a:t>33</a:t>
            </a:fld>
            <a:endParaRPr lang="en-US"/>
          </a:p>
        </p:txBody>
      </p:sp>
      <p:sp>
        <p:nvSpPr>
          <p:cNvPr id="6" name="Title 5">
            <a:extLst>
              <a:ext uri="{FF2B5EF4-FFF2-40B4-BE49-F238E27FC236}">
                <a16:creationId xmlns:a16="http://schemas.microsoft.com/office/drawing/2014/main" id="{0AF51701-1BFC-4CC2-9F9A-55DD4D29DA1D}"/>
              </a:ext>
            </a:extLst>
          </p:cNvPr>
          <p:cNvSpPr>
            <a:spLocks noGrp="1"/>
          </p:cNvSpPr>
          <p:nvPr>
            <p:ph type="title"/>
          </p:nvPr>
        </p:nvSpPr>
        <p:spPr>
          <a:xfrm>
            <a:off x="686104" y="713700"/>
            <a:ext cx="7772400" cy="430887"/>
          </a:xfrm>
        </p:spPr>
        <p:txBody>
          <a:bodyPr/>
          <a:lstStyle/>
          <a:p>
            <a:r>
              <a:rPr lang="ru-RU"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BaalooApp</a:t>
            </a:r>
            <a:r>
              <a:rPr lang="ky-KG" sz="2200" dirty="0">
                <a:latin typeface="Arial" panose="020B0604020202020204" pitchFamily="34" charset="0"/>
                <a:cs typeface="Arial" panose="020B0604020202020204" pitchFamily="34" charset="0"/>
              </a:rPr>
              <a:t>ты </a:t>
            </a:r>
            <a:r>
              <a:rPr lang="ky-KG" sz="2200" dirty="0">
                <a:effectLst/>
                <a:latin typeface="Arial" panose="020B0604020202020204" pitchFamily="34" charset="0"/>
                <a:ea typeface="Calibri" panose="020F0502020204030204" pitchFamily="34" charset="0"/>
                <a:cs typeface="Arial" panose="020B0604020202020204" pitchFamily="34" charset="0"/>
              </a:rPr>
              <a:t>колдонууда төмөнкүлөр талап кылынат</a:t>
            </a:r>
            <a:r>
              <a:rPr lang="en-US" sz="2200" dirty="0">
                <a:latin typeface="Arial" panose="020B0604020202020204" pitchFamily="34" charset="0"/>
                <a:cs typeface="Arial" panose="020B0604020202020204" pitchFamily="34" charset="0"/>
              </a:rPr>
              <a:t>:</a:t>
            </a:r>
            <a:endParaRPr lang="ru-RU"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211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43244-09B4-4047-A169-BCD9CC9FF940}"/>
              </a:ext>
            </a:extLst>
          </p:cNvPr>
          <p:cNvSpPr>
            <a:spLocks noGrp="1"/>
          </p:cNvSpPr>
          <p:nvPr>
            <p:ph sz="half" idx="1"/>
          </p:nvPr>
        </p:nvSpPr>
        <p:spPr>
          <a:xfrm>
            <a:off x="686104" y="1444171"/>
            <a:ext cx="7772400" cy="3053216"/>
          </a:xfrm>
        </p:spPr>
        <p:txBody>
          <a:bodyPr>
            <a:normAutofit lnSpcReduction="10000"/>
          </a:bodyPr>
          <a:lstStyle/>
          <a:p>
            <a:pPr marL="0" marR="0" lvl="0" indent="0" algn="just">
              <a:lnSpc>
                <a:spcPct val="106000"/>
              </a:lnSpc>
              <a:spcBef>
                <a:spcPts val="1200"/>
              </a:spcBef>
              <a:spcAft>
                <a:spcPts val="0"/>
              </a:spcAft>
              <a:buNone/>
            </a:pPr>
            <a:r>
              <a:rPr lang="ru-RU" dirty="0"/>
              <a:t> 3. </a:t>
            </a:r>
            <a:r>
              <a:rPr lang="ky-KG" sz="1800" dirty="0" err="1">
                <a:solidFill>
                  <a:schemeClr val="tx1"/>
                </a:solidFill>
                <a:latin typeface="Arial" panose="020B0604020202020204" pitchFamily="34" charset="0"/>
                <a:cs typeface="Times New Roman" panose="02020603050405020304" pitchFamily="18" charset="0"/>
              </a:rPr>
              <a:t>Калыптандыруучу</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баалоону</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ky-KG"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дайыма (регулярдуу түрдө)</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бут класс менен, топтордо же ар бир окуучу менен жекече жүргүзөсүз. Ар бир жарым жылдыкта белгилүү эки куралды (таблицада көрсөтүлгөн) колдонууну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сунуштайбыз</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бирок сиз өзүңүздүн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классыңыздагы</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окуучулардын окуу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көндүмүнүн</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деңгээлине жараша куралдарды тандап алсаңар болот. Эң башкысы, окуу жылынын ичинде кийинки кадамдарды пландоо үчүн ар бир көндүм боюнча силердин окуучуларыңардын деңгээли кандай экендиги тууралуу жеткиликтүү маалыматыңар болушу керек. Ошондуктан окуу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көндүмдөрүн</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окуу жылынын жүрүшүндө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баалоону</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окутуу процессинин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бөлугу</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катары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пландаштырасыз</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A812725-5F7F-4C48-9820-8E42F4C81040}"/>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E4E3B8CE-429D-4DEC-8023-C3B7E6908FB3}"/>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CBEDE53B-8562-4C88-BD15-DBA4F0F8AED0}"/>
              </a:ext>
            </a:extLst>
          </p:cNvPr>
          <p:cNvSpPr>
            <a:spLocks noGrp="1"/>
          </p:cNvSpPr>
          <p:nvPr>
            <p:ph type="sldNum" sz="quarter" idx="12"/>
          </p:nvPr>
        </p:nvSpPr>
        <p:spPr/>
        <p:txBody>
          <a:bodyPr/>
          <a:lstStyle/>
          <a:p>
            <a:fld id="{42782948-4DBE-204D-AB9E-B65E067054AE}" type="slidenum">
              <a:rPr lang="en-US" smtClean="0"/>
              <a:pPr/>
              <a:t>34</a:t>
            </a:fld>
            <a:endParaRPr lang="en-US"/>
          </a:p>
        </p:txBody>
      </p:sp>
      <p:sp>
        <p:nvSpPr>
          <p:cNvPr id="6" name="Title 5">
            <a:extLst>
              <a:ext uri="{FF2B5EF4-FFF2-40B4-BE49-F238E27FC236}">
                <a16:creationId xmlns:a16="http://schemas.microsoft.com/office/drawing/2014/main" id="{BEA66B2C-0A65-424A-9C91-3403051CAFC8}"/>
              </a:ext>
            </a:extLst>
          </p:cNvPr>
          <p:cNvSpPr>
            <a:spLocks noGrp="1"/>
          </p:cNvSpPr>
          <p:nvPr>
            <p:ph type="title"/>
          </p:nvPr>
        </p:nvSpPr>
        <p:spPr>
          <a:xfrm>
            <a:off x="555475" y="944532"/>
            <a:ext cx="7772400" cy="430887"/>
          </a:xfrm>
        </p:spPr>
        <p:txBody>
          <a:bodyPr/>
          <a:lstStyle/>
          <a:p>
            <a:r>
              <a:rPr kumimoji="0" lang="ru-RU" sz="2200" b="0" i="0" u="none" strike="noStrike" kern="1200" cap="none" spc="0" normalizeH="0" baseline="0" noProof="0" dirty="0">
                <a:ln>
                  <a:noFill/>
                </a:ln>
                <a:solidFill>
                  <a:srgbClr val="BA0C2F"/>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BA0C2F"/>
                </a:solidFill>
                <a:effectLst/>
                <a:uLnTx/>
                <a:uFillTx/>
                <a:latin typeface="Arial" panose="020B0604020202020204" pitchFamily="34" charset="0"/>
                <a:cs typeface="Arial" panose="020B0604020202020204" pitchFamily="34" charset="0"/>
              </a:rPr>
              <a:t>BaalooApp</a:t>
            </a:r>
            <a:r>
              <a:rPr kumimoji="0" lang="ky-KG" sz="2200" b="0" i="0" u="none" strike="noStrike" kern="1200" cap="none" spc="0" normalizeH="0" baseline="0" noProof="0" dirty="0">
                <a:ln>
                  <a:noFill/>
                </a:ln>
                <a:solidFill>
                  <a:srgbClr val="BA0C2F"/>
                </a:solidFill>
                <a:effectLst/>
                <a:uLnTx/>
                <a:uFillTx/>
                <a:latin typeface="Arial" panose="020B0604020202020204" pitchFamily="34" charset="0"/>
                <a:cs typeface="Arial" panose="020B0604020202020204" pitchFamily="34" charset="0"/>
              </a:rPr>
              <a:t>ты </a:t>
            </a:r>
            <a:r>
              <a:rPr kumimoji="0" lang="ky-KG" sz="2200" b="0" i="0" u="none" strike="noStrike" kern="1200" cap="none" spc="0" normalizeH="0" baseline="0" noProof="0" dirty="0">
                <a:ln>
                  <a:noFill/>
                </a:ln>
                <a:solidFill>
                  <a:srgbClr val="BA0C2F"/>
                </a:solidFill>
                <a:effectLst/>
                <a:uLnTx/>
                <a:uFillTx/>
                <a:latin typeface="Arial" panose="020B0604020202020204" pitchFamily="34" charset="0"/>
                <a:ea typeface="Calibri" panose="020F0502020204030204" pitchFamily="34" charset="0"/>
                <a:cs typeface="Arial" panose="020B0604020202020204" pitchFamily="34" charset="0"/>
              </a:rPr>
              <a:t>колдонууда төмөнкүлөр талап кылынат</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7637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8600B-1998-4E1C-835B-8D5481B6C749}"/>
              </a:ext>
            </a:extLst>
          </p:cNvPr>
          <p:cNvSpPr>
            <a:spLocks noGrp="1"/>
          </p:cNvSpPr>
          <p:nvPr>
            <p:ph sz="half" idx="1"/>
          </p:nvPr>
        </p:nvSpPr>
        <p:spPr/>
        <p:txBody>
          <a:bodyPr>
            <a:normAutofit/>
          </a:bodyPr>
          <a:lstStyle/>
          <a:p>
            <a:pPr marL="0" marR="0" lvl="0" indent="0" algn="just">
              <a:lnSpc>
                <a:spcPct val="106000"/>
              </a:lnSpc>
              <a:spcBef>
                <a:spcPts val="1200"/>
              </a:spcBef>
              <a:spcAft>
                <a:spcPts val="0"/>
              </a:spcAft>
              <a:buNone/>
            </a:pPr>
            <a:r>
              <a:rPr lang="ru-RU" sz="1800" dirty="0">
                <a:solidFill>
                  <a:srgbClr val="231F20"/>
                </a:solidFill>
                <a:latin typeface="Arial" panose="020B0604020202020204" pitchFamily="34" charset="0"/>
                <a:ea typeface="Calibri" panose="020F0502020204030204" pitchFamily="34" charset="0"/>
                <a:cs typeface="Times New Roman" panose="02020603050405020304" pitchFamily="18" charset="0"/>
              </a:rPr>
              <a:t>4.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Тест</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өткөрүлгөндөн кийин же тапшырма аткарылгандан кийин силер сөзсүз турдө окуучуга </a:t>
            </a:r>
            <a:r>
              <a:rPr lang="ky-KG"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кайтарым байланыш</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(программада жазылгандарды окуп же өз сөзүңөр менен түшүндүрүп) бересиз, окуучуга жана анын ата-энесине берилген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сунуштамалардын</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аткарылышына көз саласыз. </a:t>
            </a:r>
          </a:p>
          <a:p>
            <a:pPr marL="0" marR="0" lvl="0" indent="0" algn="just">
              <a:lnSpc>
                <a:spcPct val="106000"/>
              </a:lnSpc>
              <a:spcBef>
                <a:spcPts val="1200"/>
              </a:spcBef>
              <a:spcAft>
                <a:spcPts val="0"/>
              </a:spcAft>
              <a:buNone/>
            </a:pPr>
            <a:r>
              <a:rPr lang="ky-KG" sz="1800" dirty="0">
                <a:solidFill>
                  <a:schemeClr val="tx1"/>
                </a:solidFill>
                <a:latin typeface="Arial" panose="020B0604020202020204" pitchFamily="34" charset="0"/>
                <a:ea typeface="Calibri" panose="020F0502020204030204" pitchFamily="34" charset="0"/>
                <a:cs typeface="Times New Roman" panose="02020603050405020304" pitchFamily="18" charset="0"/>
              </a:rPr>
              <a:t>5. </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Бир же бир нече окуучулар менен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өткөрулгөн</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калыптандыруучу</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ky-KG" sz="18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баалоодон</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кийин эки жуманын аралыгында сиз </a:t>
            </a:r>
            <a:r>
              <a:rPr lang="ky-KG"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өзүңүз дагы программа берген </a:t>
            </a:r>
            <a:r>
              <a:rPr lang="ky-KG" sz="1800" b="1"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сунуштамаларды</a:t>
            </a:r>
            <a:r>
              <a:rPr lang="ky-KG" sz="18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аткарасыз</a:t>
            </a:r>
            <a:r>
              <a:rPr lang="ky-KG" sz="18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897890" lvl="0" indent="0" algn="just">
              <a:lnSpc>
                <a:spcPct val="120000"/>
              </a:lnSpc>
              <a:spcBef>
                <a:spcPts val="1195"/>
              </a:spcBef>
              <a:spcAft>
                <a:spcPts val="0"/>
              </a:spcAft>
              <a:buNone/>
            </a:pPr>
            <a:endParaRPr lang="en-US" sz="1800" dirty="0">
              <a:effectLst/>
              <a:latin typeface="Arial" panose="020B0604020202020204" pitchFamily="34" charset="0"/>
              <a:ea typeface="Arial" panose="020B0604020202020204" pitchFamily="34" charset="0"/>
            </a:endParaRPr>
          </a:p>
          <a:p>
            <a:endParaRPr lang="en-US" dirty="0"/>
          </a:p>
        </p:txBody>
      </p:sp>
      <p:sp>
        <p:nvSpPr>
          <p:cNvPr id="3" name="Date Placeholder 2">
            <a:extLst>
              <a:ext uri="{FF2B5EF4-FFF2-40B4-BE49-F238E27FC236}">
                <a16:creationId xmlns:a16="http://schemas.microsoft.com/office/drawing/2014/main" id="{F2CC3BC2-282C-44E9-A6DF-B0B5F955D994}"/>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5E23E264-FC7E-4129-A511-6B3B81D4773B}"/>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47DA26F5-2E85-4CC7-9940-4CA9B8706EBD}"/>
              </a:ext>
            </a:extLst>
          </p:cNvPr>
          <p:cNvSpPr>
            <a:spLocks noGrp="1"/>
          </p:cNvSpPr>
          <p:nvPr>
            <p:ph type="sldNum" sz="quarter" idx="12"/>
          </p:nvPr>
        </p:nvSpPr>
        <p:spPr/>
        <p:txBody>
          <a:bodyPr/>
          <a:lstStyle/>
          <a:p>
            <a:fld id="{42782948-4DBE-204D-AB9E-B65E067054AE}" type="slidenum">
              <a:rPr lang="en-US" smtClean="0"/>
              <a:pPr/>
              <a:t>35</a:t>
            </a:fld>
            <a:endParaRPr lang="en-US"/>
          </a:p>
        </p:txBody>
      </p:sp>
      <p:sp>
        <p:nvSpPr>
          <p:cNvPr id="6" name="Title 5">
            <a:extLst>
              <a:ext uri="{FF2B5EF4-FFF2-40B4-BE49-F238E27FC236}">
                <a16:creationId xmlns:a16="http://schemas.microsoft.com/office/drawing/2014/main" id="{B73CF7ED-D585-42FB-BF20-54D1B7131BAA}"/>
              </a:ext>
            </a:extLst>
          </p:cNvPr>
          <p:cNvSpPr>
            <a:spLocks noGrp="1"/>
          </p:cNvSpPr>
          <p:nvPr>
            <p:ph type="title"/>
          </p:nvPr>
        </p:nvSpPr>
        <p:spPr>
          <a:xfrm>
            <a:off x="686104" y="713700"/>
            <a:ext cx="7772400" cy="430887"/>
          </a:xfrm>
        </p:spPr>
        <p:txBody>
          <a:bodyPr/>
          <a:lstStyle/>
          <a:p>
            <a:r>
              <a:rPr kumimoji="0" lang="en-US" sz="2200" b="0" i="0" u="none" strike="noStrike" kern="1200" cap="none" spc="0" normalizeH="0" baseline="0" noProof="0" dirty="0" err="1">
                <a:ln>
                  <a:noFill/>
                </a:ln>
                <a:solidFill>
                  <a:srgbClr val="BA0C2F"/>
                </a:solidFill>
                <a:effectLst/>
                <a:uLnTx/>
                <a:uFillTx/>
                <a:latin typeface="Arial" panose="020B0604020202020204" pitchFamily="34" charset="0"/>
                <a:cs typeface="Arial" panose="020B0604020202020204" pitchFamily="34" charset="0"/>
              </a:rPr>
              <a:t>BaalooApp</a:t>
            </a:r>
            <a:r>
              <a:rPr kumimoji="0" lang="ky-KG" sz="2200" b="0" i="0" u="none" strike="noStrike" kern="1200" cap="none" spc="0" normalizeH="0" baseline="0" noProof="0" dirty="0">
                <a:ln>
                  <a:noFill/>
                </a:ln>
                <a:solidFill>
                  <a:srgbClr val="BA0C2F"/>
                </a:solidFill>
                <a:effectLst/>
                <a:uLnTx/>
                <a:uFillTx/>
                <a:latin typeface="Arial" panose="020B0604020202020204" pitchFamily="34" charset="0"/>
                <a:cs typeface="Arial" panose="020B0604020202020204" pitchFamily="34" charset="0"/>
              </a:rPr>
              <a:t>ты </a:t>
            </a:r>
            <a:r>
              <a:rPr kumimoji="0" lang="ky-KG" sz="2200" b="0" i="0" u="none" strike="noStrike" kern="1200" cap="none" spc="0" normalizeH="0" baseline="0" noProof="0" dirty="0">
                <a:ln>
                  <a:noFill/>
                </a:ln>
                <a:solidFill>
                  <a:srgbClr val="BA0C2F"/>
                </a:solidFill>
                <a:effectLst/>
                <a:uLnTx/>
                <a:uFillTx/>
                <a:latin typeface="Arial" panose="020B0604020202020204" pitchFamily="34" charset="0"/>
                <a:ea typeface="Calibri" panose="020F0502020204030204" pitchFamily="34" charset="0"/>
                <a:cs typeface="Arial" panose="020B0604020202020204" pitchFamily="34" charset="0"/>
              </a:rPr>
              <a:t>колдонууда төмөнкүлөр талап кылынат</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7796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EFBA84-4216-46C5-924A-A34A32F26FC6}"/>
              </a:ext>
            </a:extLst>
          </p:cNvPr>
          <p:cNvSpPr>
            <a:spLocks noGrp="1"/>
          </p:cNvSpPr>
          <p:nvPr>
            <p:ph sz="half" idx="1"/>
          </p:nvPr>
        </p:nvSpPr>
        <p:spPr/>
        <p:txBody>
          <a:bodyPr>
            <a:normAutofit/>
          </a:bodyPr>
          <a:lstStyle/>
          <a:p>
            <a:pPr marL="342900" marR="0" lvl="0" indent="-342900">
              <a:lnSpc>
                <a:spcPct val="107000"/>
              </a:lnSpc>
              <a:spcBef>
                <a:spcPts val="0"/>
              </a:spcBef>
              <a:spcAft>
                <a:spcPts val="0"/>
              </a:spcAft>
              <a:buFont typeface="+mj-lt"/>
              <a:buAutoNum type="arabicPeriod"/>
            </a:pPr>
            <a:r>
              <a:rPr lang="en-US"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BaalooApp</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тиркемесин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колдонуу</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боюнча</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нускаманы</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толук</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окуп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чыгуу</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mj-lt"/>
              <a:buAutoNum type="arabicPeriod"/>
            </a:pP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Өзүнүн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классын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түзүп</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тиркемеге</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класстагы</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бардык</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окуучулардын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аты-жөнүн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киргизүү</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mj-lt"/>
              <a:buAutoNum type="arabicPeriod"/>
            </a:pP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Өзүнүн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классыңдагы</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бир</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/топ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окуучулар</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менен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тийиштүү</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инструментти</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колдонуп</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баалоо</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өткөрүү</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анын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жыйынтыктары</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(кайтарым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байланыш</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менен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таанышуу</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mj-lt"/>
              <a:buAutoNum type="arabicPeriod"/>
            </a:pP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Алынган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маалыматтарды</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кийинки</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семинарга</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даярдоо</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mj-lt"/>
              <a:buAutoNum type="arabicPeriod"/>
            </a:pP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22-октябрда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боло</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турган</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семинарга</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суроолорду</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даярдап</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sz="18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келүү</a:t>
            </a:r>
            <a:r>
              <a:rPr lang="ru-RU"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Date Placeholder 2">
            <a:extLst>
              <a:ext uri="{FF2B5EF4-FFF2-40B4-BE49-F238E27FC236}">
                <a16:creationId xmlns:a16="http://schemas.microsoft.com/office/drawing/2014/main" id="{DB7F2247-18C8-4E57-AAB8-0358AB20F6EC}"/>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425B680F-4C0C-4862-A720-43510F3B22FB}"/>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5FE14EFE-8689-44EF-B675-150CCEC25E54}"/>
              </a:ext>
            </a:extLst>
          </p:cNvPr>
          <p:cNvSpPr>
            <a:spLocks noGrp="1"/>
          </p:cNvSpPr>
          <p:nvPr>
            <p:ph type="sldNum" sz="quarter" idx="12"/>
          </p:nvPr>
        </p:nvSpPr>
        <p:spPr/>
        <p:txBody>
          <a:bodyPr/>
          <a:lstStyle/>
          <a:p>
            <a:fld id="{42782948-4DBE-204D-AB9E-B65E067054AE}" type="slidenum">
              <a:rPr lang="en-US" smtClean="0"/>
              <a:pPr/>
              <a:t>36</a:t>
            </a:fld>
            <a:endParaRPr lang="en-US"/>
          </a:p>
        </p:txBody>
      </p:sp>
      <p:sp>
        <p:nvSpPr>
          <p:cNvPr id="6" name="Title 5">
            <a:extLst>
              <a:ext uri="{FF2B5EF4-FFF2-40B4-BE49-F238E27FC236}">
                <a16:creationId xmlns:a16="http://schemas.microsoft.com/office/drawing/2014/main" id="{8C568C4C-E6CC-4084-8F18-DF9135CAF1C9}"/>
              </a:ext>
            </a:extLst>
          </p:cNvPr>
          <p:cNvSpPr>
            <a:spLocks noGrp="1"/>
          </p:cNvSpPr>
          <p:nvPr>
            <p:ph type="title"/>
          </p:nvPr>
        </p:nvSpPr>
        <p:spPr/>
        <p:txBody>
          <a:bodyPr/>
          <a:lstStyle/>
          <a:p>
            <a:r>
              <a:rPr lang="ru-RU" dirty="0"/>
              <a:t> 22-октябрьга </a:t>
            </a:r>
            <a:r>
              <a:rPr lang="ru-RU" dirty="0" err="1"/>
              <a:t>үйгө</a:t>
            </a:r>
            <a:r>
              <a:rPr lang="ru-RU" dirty="0"/>
              <a:t> </a:t>
            </a:r>
            <a:r>
              <a:rPr lang="ru-RU" dirty="0" err="1"/>
              <a:t>тапшырма</a:t>
            </a:r>
            <a:endParaRPr lang="en-US" dirty="0"/>
          </a:p>
        </p:txBody>
      </p:sp>
    </p:spTree>
    <p:extLst>
      <p:ext uri="{BB962C8B-B14F-4D97-AF65-F5344CB8AC3E}">
        <p14:creationId xmlns:p14="http://schemas.microsoft.com/office/powerpoint/2010/main" val="985503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9FEC20C0-312A-42EA-878D-BF9FCE9AB7D5}"/>
              </a:ext>
            </a:extLst>
          </p:cNvPr>
          <p:cNvSpPr>
            <a:spLocks noGrp="1"/>
          </p:cNvSpPr>
          <p:nvPr>
            <p:ph sz="half" idx="1"/>
          </p:nvPr>
        </p:nvSpPr>
        <p:spPr>
          <a:xfrm>
            <a:off x="0" y="493486"/>
            <a:ext cx="8773886" cy="4826000"/>
          </a:xfrm>
        </p:spPr>
        <p:txBody>
          <a:bodyPr>
            <a:normAutofit fontScale="62500" lnSpcReduction="20000"/>
          </a:bodyPr>
          <a:lstStyle/>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Биринчиден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жеке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телефонго</a:t>
            </a:r>
            <a:r>
              <a:rPr lang="ru-RU" sz="1800" dirty="0">
                <a:solidFill>
                  <a:srgbClr val="000000"/>
                </a:solidFill>
                <a:effectLst/>
                <a:latin typeface="Arial" panose="020B0604020202020204" pitchFamily="34" charset="0"/>
                <a:ea typeface="Calibri" panose="020F0502020204030204" pitchFamily="34" charset="0"/>
              </a:rPr>
              <a:t> же планшетке/ </a:t>
            </a:r>
            <a:r>
              <a:rPr lang="ru-RU" sz="1800" dirty="0" err="1">
                <a:solidFill>
                  <a:srgbClr val="000000"/>
                </a:solidFill>
                <a:effectLst/>
                <a:latin typeface="Arial" panose="020B0604020202020204" pitchFamily="34" charset="0"/>
                <a:ea typeface="Calibri" panose="020F0502020204030204" pitchFamily="34" charset="0"/>
              </a:rPr>
              <a:t>компьютерге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тиркемени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жүктөө</a:t>
            </a:r>
            <a:r>
              <a:rPr lang="ru-RU" sz="1800" dirty="0">
                <a:solidFill>
                  <a:srgbClr val="000000"/>
                </a:solidFill>
                <a:effectLst/>
                <a:latin typeface="Arial" panose="020B0604020202020204" pitchFamily="34" charset="0"/>
                <a:ea typeface="Calibri" panose="020F0502020204030204" pitchFamily="34" charset="0"/>
              </a:rPr>
              <a:t> керек. Ал </a:t>
            </a:r>
            <a:r>
              <a:rPr lang="ru-RU" sz="1800" dirty="0" err="1">
                <a:solidFill>
                  <a:srgbClr val="000000"/>
                </a:solidFill>
                <a:effectLst/>
                <a:latin typeface="Arial" panose="020B0604020202020204" pitchFamily="34" charset="0"/>
                <a:ea typeface="Calibri" panose="020F0502020204030204" pitchFamily="34" charset="0"/>
              </a:rPr>
              <a:t>үчүн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долбоордун</a:t>
            </a:r>
            <a:r>
              <a:rPr lang="ru-RU" sz="1800" dirty="0">
                <a:solidFill>
                  <a:srgbClr val="000000"/>
                </a:solidFill>
                <a:effectLst/>
                <a:latin typeface="Arial" panose="020B0604020202020204" pitchFamily="34" charset="0"/>
                <a:ea typeface="Calibri" panose="020F0502020204030204" pitchFamily="34" charset="0"/>
              </a:rPr>
              <a:t> онлайн </a:t>
            </a:r>
            <a:r>
              <a:rPr lang="ru-RU" sz="1800" dirty="0" err="1">
                <a:solidFill>
                  <a:srgbClr val="000000"/>
                </a:solidFill>
                <a:effectLst/>
                <a:latin typeface="Arial" panose="020B0604020202020204" pitchFamily="34" charset="0"/>
                <a:ea typeface="Calibri" panose="020F0502020204030204" pitchFamily="34" charset="0"/>
              </a:rPr>
              <a:t>окуу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платформасына</a:t>
            </a:r>
            <a:r>
              <a:rPr lang="ru-RU" sz="1800" dirty="0">
                <a:solidFill>
                  <a:srgbClr val="000000"/>
                </a:solidFill>
                <a:effectLst/>
                <a:latin typeface="Arial" panose="020B0604020202020204" pitchFamily="34" charset="0"/>
                <a:ea typeface="Calibri" panose="020F0502020204030204" pitchFamily="34" charset="0"/>
              </a:rPr>
              <a:t> </a:t>
            </a:r>
            <a:r>
              <a:rPr lang="ru-RU" sz="1800" u="sng" dirty="0">
                <a:solidFill>
                  <a:srgbClr val="000000"/>
                </a:solidFill>
                <a:effectLst/>
                <a:latin typeface="Arial" panose="020B0604020202020204" pitchFamily="34" charset="0"/>
                <a:ea typeface="Calibri" panose="020F0502020204030204" pitchFamily="34" charset="0"/>
                <a:hlinkClick r:id="rId2"/>
              </a:rPr>
              <a:t>https://okuukeremet.com/</a:t>
            </a:r>
            <a:r>
              <a:rPr lang="ru-RU" sz="1800" u="sng"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кириңиз</a:t>
            </a:r>
            <a:r>
              <a:rPr lang="ru-RU" sz="1800" dirty="0">
                <a:solidFill>
                  <a:srgbClr val="000000"/>
                </a:solidFill>
                <a:effectLst/>
                <a:latin typeface="Arial" panose="020B0604020202020204" pitchFamily="34" charset="0"/>
                <a:ea typeface="Calibri" panose="020F0502020204030204" pitchFamily="34" charset="0"/>
              </a:rPr>
              <a:t>,</a:t>
            </a:r>
            <a:r>
              <a:rPr lang="ru-RU" sz="1800" u="sng"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BaalooАpp</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шилтемесин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табыңыз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Шилтемеге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ачып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тиркемени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телефонго</a:t>
            </a:r>
            <a:r>
              <a:rPr lang="ru-RU" sz="1800" dirty="0">
                <a:solidFill>
                  <a:srgbClr val="000000"/>
                </a:solidFill>
                <a:effectLst/>
                <a:latin typeface="Arial" panose="020B0604020202020204" pitchFamily="34" charset="0"/>
                <a:ea typeface="Calibri" panose="020F0502020204030204" pitchFamily="34" charset="0"/>
              </a:rPr>
              <a:t> же </a:t>
            </a:r>
            <a:r>
              <a:rPr lang="ru-RU" sz="1800" dirty="0" err="1">
                <a:solidFill>
                  <a:srgbClr val="000000"/>
                </a:solidFill>
                <a:effectLst/>
                <a:latin typeface="Arial" panose="020B0604020202020204" pitchFamily="34" charset="0"/>
                <a:ea typeface="Calibri" panose="020F0502020204030204" pitchFamily="34" charset="0"/>
              </a:rPr>
              <a:t>компьютерге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жүктөңүз</a:t>
            </a:r>
            <a:r>
              <a:rPr lang="ru-RU" sz="1800" dirty="0">
                <a:solidFill>
                  <a:srgbClr val="000000"/>
                </a:solidFill>
                <a:effectLst/>
                <a:latin typeface="Arial" panose="020B0604020202020204" pitchFamily="34" charset="0"/>
                <a:ea typeface="Calibri" panose="020F0502020204030204" pitchFamily="34" charset="0"/>
              </a:rPr>
              <a:t>.</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Тиркемедеги</a:t>
            </a:r>
            <a:r>
              <a:rPr lang="ru-RU" sz="1800" dirty="0">
                <a:solidFill>
                  <a:srgbClr val="000000"/>
                </a:solidFill>
                <a:effectLst/>
                <a:latin typeface="Arial" panose="020B0604020202020204" pitchFamily="34" charset="0"/>
                <a:ea typeface="Calibri" panose="020F0502020204030204" pitchFamily="34" charset="0"/>
              </a:rPr>
              <a:t> видео </a:t>
            </a:r>
            <a:r>
              <a:rPr lang="ru-RU" sz="1800" dirty="0" err="1">
                <a:solidFill>
                  <a:srgbClr val="000000"/>
                </a:solidFill>
                <a:effectLst/>
                <a:latin typeface="Arial" panose="020B0604020202020204" pitchFamily="34" charset="0"/>
                <a:ea typeface="Calibri" panose="020F0502020204030204" pitchFamily="34" charset="0"/>
              </a:rPr>
              <a:t>нускама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менен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таанышыңыз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Нускамага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таянып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тиркемеде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катталыңыз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өз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классыңызды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түзүңүз</a:t>
            </a:r>
            <a:r>
              <a:rPr lang="ru-RU" sz="1800" dirty="0">
                <a:solidFill>
                  <a:srgbClr val="000000"/>
                </a:solidFill>
                <a:effectLst/>
                <a:latin typeface="Arial" panose="020B060402020202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Өзүңүздүн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классыңызга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жана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убакытка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ылайык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келген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баалоо</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инструменттерин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тандаңыз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Мисалы</a:t>
            </a:r>
            <a:r>
              <a:rPr lang="ru-RU" sz="1800" dirty="0">
                <a:solidFill>
                  <a:srgbClr val="000000"/>
                </a:solidFill>
                <a:effectLst/>
                <a:latin typeface="Arial" panose="020B0604020202020204" pitchFamily="34" charset="0"/>
                <a:ea typeface="Calibri" panose="020F0502020204030204" pitchFamily="34" charset="0"/>
              </a:rPr>
              <a:t>, 2-класста </a:t>
            </a:r>
            <a:r>
              <a:rPr lang="ru-RU" sz="1800" dirty="0" err="1">
                <a:solidFill>
                  <a:srgbClr val="000000"/>
                </a:solidFill>
                <a:effectLst/>
                <a:latin typeface="Arial" panose="020B0604020202020204" pitchFamily="34" charset="0"/>
                <a:ea typeface="Calibri" panose="020F0502020204030204" pitchFamily="34" charset="0"/>
              </a:rPr>
              <a:t>сабак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берсеңиз</a:t>
            </a:r>
            <a:r>
              <a:rPr lang="ru-RU" sz="1800" dirty="0">
                <a:solidFill>
                  <a:srgbClr val="000000"/>
                </a:solidFill>
                <a:effectLst/>
                <a:latin typeface="Arial" panose="020B0604020202020204" pitchFamily="34" charset="0"/>
                <a:ea typeface="Calibri" panose="020F0502020204030204" pitchFamily="34" charset="0"/>
              </a:rPr>
              <a:t>, ноябрь</a:t>
            </a:r>
            <a:r>
              <a:rPr lang="ky-KG" sz="1800" dirty="0">
                <a:solidFill>
                  <a:srgbClr val="000000"/>
                </a:solidFill>
                <a:effectLst/>
                <a:latin typeface="Arial" panose="020B0604020202020204" pitchFamily="34" charset="0"/>
                <a:ea typeface="Calibri" panose="020F0502020204030204" pitchFamily="34" charset="0"/>
              </a:rPr>
              <a:t>/декабрь</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айы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болсо</a:t>
            </a:r>
            <a:r>
              <a:rPr lang="ru-RU" sz="1800" dirty="0">
                <a:solidFill>
                  <a:srgbClr val="000000"/>
                </a:solidFill>
                <a:effectLst/>
                <a:latin typeface="Arial" panose="020B0604020202020204" pitchFamily="34" charset="0"/>
                <a:ea typeface="Calibri" panose="020F0502020204030204" pitchFamily="34" charset="0"/>
              </a:rPr>
              <a:t>, 2-класстын 1-жарым </a:t>
            </a:r>
            <a:r>
              <a:rPr lang="ru-RU" sz="1800" dirty="0" err="1">
                <a:solidFill>
                  <a:srgbClr val="000000"/>
                </a:solidFill>
                <a:effectLst/>
                <a:latin typeface="Arial" panose="020B0604020202020204" pitchFamily="34" charset="0"/>
                <a:ea typeface="Calibri" panose="020F0502020204030204" pitchFamily="34" charset="0"/>
              </a:rPr>
              <a:t>жылдыгы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үчүн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колдонууга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сунушталган</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инструментти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тандаңыз</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262626"/>
                </a:solidFill>
                <a:effectLst/>
                <a:latin typeface="Arial" panose="020B0604020202020204" pitchFamily="34" charset="0"/>
                <a:ea typeface="Calibri" panose="020F0502020204030204" pitchFamily="34" charset="0"/>
              </a:rPr>
              <a:t>геометриялык фигураларды таанып билүү, көп бурчтуктардын окшоштугун жана айырмачылыгын бөлүп көрсөтүү</a:t>
            </a:r>
            <a:r>
              <a:rPr lang="ru-RU" sz="1800" dirty="0">
                <a:solidFill>
                  <a:srgbClr val="000000"/>
                </a:solidFill>
                <a:effectLst/>
                <a:latin typeface="Arial" panose="020B0604020202020204" pitchFamily="34" charset="0"/>
                <a:ea typeface="Calibri" panose="020F0502020204030204" pitchFamily="34" charset="0"/>
              </a:rPr>
              <a:t>».</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Өз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алдынча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бул</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инструментти</a:t>
            </a:r>
            <a:r>
              <a:rPr lang="ru-RU" sz="1800" dirty="0">
                <a:solidFill>
                  <a:srgbClr val="000000"/>
                </a:solidFill>
                <a:effectLst/>
                <a:latin typeface="Arial" panose="020B0604020202020204" pitchFamily="34" charset="0"/>
                <a:ea typeface="Calibri" panose="020F0502020204030204" pitchFamily="34" charset="0"/>
              </a:rPr>
              <a:t> окуп </a:t>
            </a:r>
            <a:r>
              <a:rPr lang="ru-RU" sz="1800" dirty="0" err="1">
                <a:solidFill>
                  <a:srgbClr val="000000"/>
                </a:solidFill>
                <a:effectLst/>
                <a:latin typeface="Arial" panose="020B0604020202020204" pitchFamily="34" charset="0"/>
                <a:ea typeface="Calibri" panose="020F0502020204030204" pitchFamily="34" charset="0"/>
              </a:rPr>
              <a:t>чыгыңыз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Техникалык</a:t>
            </a:r>
            <a:r>
              <a:rPr lang="ru-RU" sz="1800" dirty="0">
                <a:solidFill>
                  <a:srgbClr val="000000"/>
                </a:solidFill>
                <a:effectLst/>
                <a:latin typeface="Arial" panose="020B0604020202020204" pitchFamily="34" charset="0"/>
                <a:ea typeface="Calibri" panose="020F0502020204030204" pitchFamily="34" charset="0"/>
              </a:rPr>
              <a:t> видео </a:t>
            </a:r>
            <a:r>
              <a:rPr lang="ru-RU" sz="1800" dirty="0" err="1">
                <a:solidFill>
                  <a:srgbClr val="000000"/>
                </a:solidFill>
                <a:effectLst/>
                <a:latin typeface="Arial" panose="020B0604020202020204" pitchFamily="34" charset="0"/>
                <a:ea typeface="Calibri" panose="020F0502020204030204" pitchFamily="34" charset="0"/>
              </a:rPr>
              <a:t>нускама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боюнча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тестти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кесиптешиңиз</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менен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чогуу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өткөрүп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көргүлө</a:t>
            </a:r>
            <a:r>
              <a:rPr lang="ru-RU" sz="1800" dirty="0">
                <a:solidFill>
                  <a:srgbClr val="000000"/>
                </a:solidFill>
                <a:effectLst/>
                <a:latin typeface="Arial" panose="020B060402020202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Андан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кийин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окуучу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менен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бул</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инструментти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колдонуп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көргүлө</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Бул</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баалоого</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баа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коюлбасын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айтып</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математикалык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көндүмүн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көрсөтүү</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үчүн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болгон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күчүн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жумшашы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керектигин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түшүндүргүлө</a:t>
            </a:r>
            <a:r>
              <a:rPr lang="ru-RU" sz="1800" dirty="0">
                <a:solidFill>
                  <a:srgbClr val="000000"/>
                </a:solidFill>
                <a:effectLst/>
                <a:latin typeface="Arial" panose="020B0604020202020204" pitchFamily="34" charset="0"/>
                <a:ea typeface="Calibri" panose="020F0502020204030204" pitchFamily="34" charset="0"/>
              </a:rPr>
              <a:t>. Ага </a:t>
            </a:r>
            <a:r>
              <a:rPr lang="ru-RU" sz="1800" dirty="0" err="1">
                <a:solidFill>
                  <a:srgbClr val="000000"/>
                </a:solidFill>
                <a:effectLst/>
                <a:latin typeface="Arial" panose="020B0604020202020204" pitchFamily="34" charset="0"/>
                <a:ea typeface="Calibri" panose="020F0502020204030204" pitchFamily="34" charset="0"/>
              </a:rPr>
              <a:t>мындай</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деп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айткыла</a:t>
            </a:r>
            <a:r>
              <a:rPr lang="ru-RU" sz="1800" dirty="0">
                <a:solidFill>
                  <a:srgbClr val="000000"/>
                </a:solidFill>
                <a:effectLst/>
                <a:latin typeface="Arial" panose="020B0604020202020204" pitchFamily="34" charset="0"/>
                <a:ea typeface="Calibri" panose="020F0502020204030204" pitchFamily="34" charset="0"/>
              </a:rPr>
              <a:t>: </a:t>
            </a:r>
            <a:r>
              <a:rPr lang="ru-RU" sz="1800" b="1" dirty="0">
                <a:solidFill>
                  <a:srgbClr val="000000"/>
                </a:solidFill>
                <a:effectLst/>
                <a:latin typeface="Arial" panose="020B0604020202020204" pitchFamily="34" charset="0"/>
                <a:ea typeface="Calibri" panose="020F0502020204030204" pitchFamily="34" charset="0"/>
              </a:rPr>
              <a:t>«</a:t>
            </a:r>
            <a:r>
              <a:rPr lang="ru-RU" sz="1800" dirty="0" err="1">
                <a:solidFill>
                  <a:srgbClr val="000000"/>
                </a:solidFill>
                <a:effectLst/>
                <a:latin typeface="Arial" panose="020B0604020202020204" pitchFamily="34" charset="0"/>
                <a:ea typeface="Calibri" panose="020F0502020204030204" pitchFamily="34" charset="0"/>
              </a:rPr>
              <a:t>Бул</a:t>
            </a:r>
            <a:r>
              <a:rPr lang="ru-RU" sz="1800" dirty="0">
                <a:solidFill>
                  <a:srgbClr val="000000"/>
                </a:solidFill>
                <a:effectLst/>
                <a:latin typeface="Arial" panose="020B0604020202020204" pitchFamily="34" charset="0"/>
                <a:ea typeface="Calibri" panose="020F0502020204030204" pitchFamily="34" charset="0"/>
              </a:rPr>
              <a:t> чакан тест </a:t>
            </a:r>
            <a:r>
              <a:rPr lang="ru-RU" sz="1800" dirty="0" err="1">
                <a:solidFill>
                  <a:srgbClr val="000000"/>
                </a:solidFill>
                <a:effectLst/>
                <a:latin typeface="Arial" panose="020B0604020202020204" pitchFamily="34" charset="0"/>
                <a:ea typeface="Calibri" panose="020F0502020204030204" pitchFamily="34" charset="0"/>
              </a:rPr>
              <a:t>геометриялык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фигураларды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таанып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билүү</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бурчтуктардын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окшоштугун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жана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айырмачылыгын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бөлүп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көрсөтүү</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көндүмүн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текшерет</a:t>
            </a:r>
            <a:r>
              <a:rPr lang="ru-RU" sz="1800" dirty="0">
                <a:solidFill>
                  <a:srgbClr val="000000"/>
                </a:solidFill>
                <a:effectLst/>
                <a:latin typeface="Arial" panose="020B0604020202020204" pitchFamily="34" charset="0"/>
                <a:ea typeface="Calibri" panose="020F0502020204030204" pitchFamily="34" charset="0"/>
              </a:rPr>
              <a:t>. </a:t>
            </a:r>
            <a:r>
              <a:rPr lang="ky-KG" sz="1800" dirty="0">
                <a:solidFill>
                  <a:srgbClr val="000000"/>
                </a:solidFill>
                <a:effectLst/>
                <a:latin typeface="Arial" panose="020B0604020202020204" pitchFamily="34" charset="0"/>
                <a:ea typeface="Calibri" panose="020F0502020204030204" pitchFamily="34" charset="0"/>
              </a:rPr>
              <a:t>Бул тапшырмага баа коюлбайт, бирок биз телефондогу программа аркылуу бул көндүмүңдү  жакшыртуу үчүн эмне кылуу керектигин билип алабыз».</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Нускамага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ылайык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сунушталган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тестти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өткөргүлө</a:t>
            </a:r>
            <a:r>
              <a:rPr lang="ru-RU" sz="1800" dirty="0">
                <a:solidFill>
                  <a:srgbClr val="000000"/>
                </a:solidFill>
                <a:effectLst/>
                <a:latin typeface="Arial" panose="020B0604020202020204" pitchFamily="34" charset="0"/>
                <a:ea typeface="Calibri" panose="020F0502020204030204" pitchFamily="34" charset="0"/>
              </a:rPr>
              <a:t>.</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Жыйынтыктар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боюнча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берилген</a:t>
            </a:r>
            <a:r>
              <a:rPr lang="ru-RU" sz="1800" dirty="0">
                <a:solidFill>
                  <a:srgbClr val="000000"/>
                </a:solidFill>
                <a:effectLst/>
                <a:latin typeface="Arial" panose="020B0604020202020204" pitchFamily="34" charset="0"/>
                <a:ea typeface="Calibri" panose="020F0502020204030204" pitchFamily="34" charset="0"/>
              </a:rPr>
              <a:t> кайтарым </a:t>
            </a:r>
            <a:r>
              <a:rPr lang="ru-RU" sz="1800" dirty="0" err="1">
                <a:solidFill>
                  <a:srgbClr val="000000"/>
                </a:solidFill>
                <a:effectLst/>
                <a:latin typeface="Arial" panose="020B0604020202020204" pitchFamily="34" charset="0"/>
                <a:ea typeface="Calibri" panose="020F0502020204030204" pitchFamily="34" charset="0"/>
              </a:rPr>
              <a:t>байланышты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окуучуга</a:t>
            </a:r>
            <a:r>
              <a:rPr lang="ru-RU" sz="1800" dirty="0">
                <a:solidFill>
                  <a:srgbClr val="000000"/>
                </a:solidFill>
                <a:effectLst/>
                <a:latin typeface="Arial" panose="020B0604020202020204" pitchFamily="34" charset="0"/>
                <a:ea typeface="Calibri" panose="020F0502020204030204" pitchFamily="34" charset="0"/>
              </a:rPr>
              <a:t> окуп </a:t>
            </a:r>
            <a:r>
              <a:rPr lang="ru-RU" sz="1800" dirty="0" err="1">
                <a:solidFill>
                  <a:srgbClr val="000000"/>
                </a:solidFill>
                <a:effectLst/>
                <a:latin typeface="Arial" panose="020B0604020202020204" pitchFamily="34" charset="0"/>
                <a:ea typeface="Calibri" panose="020F0502020204030204" pitchFamily="34" charset="0"/>
              </a:rPr>
              <a:t>бергиле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тестке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катышкандыгы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үчүн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ыраазычылык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билдиргиле</a:t>
            </a:r>
            <a:r>
              <a:rPr lang="ru-RU" sz="1800" dirty="0">
                <a:solidFill>
                  <a:srgbClr val="000000"/>
                </a:solidFill>
                <a:effectLst/>
                <a:latin typeface="Arial" panose="020B060402020202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a:solidFill>
                  <a:srgbClr val="000000"/>
                </a:solidFill>
                <a:effectLst/>
                <a:latin typeface="Arial" panose="020B0604020202020204" pitchFamily="34" charset="0"/>
                <a:ea typeface="Calibri" panose="020F0502020204030204" pitchFamily="34" charset="0"/>
              </a:rPr>
              <a:t>Кайтарым </a:t>
            </a:r>
            <a:r>
              <a:rPr lang="ru-RU" sz="1800" dirty="0" err="1">
                <a:solidFill>
                  <a:srgbClr val="000000"/>
                </a:solidFill>
                <a:effectLst/>
                <a:latin typeface="Arial" panose="020B0604020202020204" pitchFamily="34" charset="0"/>
                <a:ea typeface="Calibri" panose="020F0502020204030204" pitchFamily="34" charset="0"/>
              </a:rPr>
              <a:t>байланыштын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тексттин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толугу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менен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көңүл</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коюп</a:t>
            </a:r>
            <a:r>
              <a:rPr lang="ru-RU" sz="1800" dirty="0">
                <a:solidFill>
                  <a:srgbClr val="000000"/>
                </a:solidFill>
                <a:effectLst/>
                <a:latin typeface="Arial" panose="020B0604020202020204" pitchFamily="34" charset="0"/>
                <a:ea typeface="Calibri" panose="020F0502020204030204" pitchFamily="34" charset="0"/>
              </a:rPr>
              <a:t> окуп </a:t>
            </a:r>
            <a:r>
              <a:rPr lang="ru-RU" sz="1800" dirty="0" err="1">
                <a:solidFill>
                  <a:srgbClr val="000000"/>
                </a:solidFill>
                <a:effectLst/>
                <a:latin typeface="Arial" panose="020B0604020202020204" pitchFamily="34" charset="0"/>
                <a:ea typeface="Calibri" panose="020F0502020204030204" pitchFamily="34" charset="0"/>
              </a:rPr>
              <a:t>чыгыңыз</a:t>
            </a:r>
            <a:r>
              <a:rPr lang="ru-RU" sz="1800" dirty="0">
                <a:solidFill>
                  <a:srgbClr val="000000"/>
                </a:solidFill>
                <a:effectLst/>
                <a:latin typeface="Arial" panose="020B0604020202020204" pitchFamily="34" charset="0"/>
                <a:ea typeface="Calibri" panose="020F0502020204030204" pitchFamily="34" charset="0"/>
              </a:rPr>
              <a:t>. Сиз </a:t>
            </a:r>
            <a:r>
              <a:rPr lang="ru-RU" sz="1800" dirty="0" err="1">
                <a:solidFill>
                  <a:srgbClr val="000000"/>
                </a:solidFill>
                <a:effectLst/>
                <a:latin typeface="Arial" panose="020B0604020202020204" pitchFamily="34" charset="0"/>
                <a:ea typeface="Calibri" panose="020F0502020204030204" pitchFamily="34" charset="0"/>
              </a:rPr>
              <a:t>байкагандай</a:t>
            </a:r>
            <a:r>
              <a:rPr lang="ru-RU" sz="1800" dirty="0">
                <a:solidFill>
                  <a:srgbClr val="000000"/>
                </a:solidFill>
                <a:effectLst/>
                <a:latin typeface="Arial" panose="020B0604020202020204" pitchFamily="34" charset="0"/>
                <a:ea typeface="Calibri" panose="020F0502020204030204" pitchFamily="34" charset="0"/>
              </a:rPr>
              <a:t> ал </a:t>
            </a:r>
            <a:r>
              <a:rPr lang="ru-RU" sz="1800" dirty="0" err="1">
                <a:solidFill>
                  <a:srgbClr val="000000"/>
                </a:solidFill>
                <a:effectLst/>
                <a:latin typeface="Arial" panose="020B0604020202020204" pitchFamily="34" charset="0"/>
                <a:ea typeface="Calibri" panose="020F0502020204030204" pitchFamily="34" charset="0"/>
              </a:rPr>
              <a:t>эки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бөлүктөн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турат</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биринчиси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окуучуга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багытталган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Экинчиси</a:t>
            </a:r>
            <a:r>
              <a:rPr lang="ru-RU" sz="1800" dirty="0">
                <a:solidFill>
                  <a:srgbClr val="000000"/>
                </a:solidFill>
                <a:effectLst/>
                <a:latin typeface="Arial" panose="020B0604020202020204" pitchFamily="34" charset="0"/>
                <a:ea typeface="Calibri" panose="020F0502020204030204" pitchFamily="34" charset="0"/>
              </a:rPr>
              <a:t> – </a:t>
            </a:r>
            <a:r>
              <a:rPr lang="ru-RU" sz="1800" dirty="0" err="1">
                <a:solidFill>
                  <a:srgbClr val="000000"/>
                </a:solidFill>
                <a:effectLst/>
                <a:latin typeface="Arial" panose="020B0604020202020204" pitchFamily="34" charset="0"/>
                <a:ea typeface="Calibri" panose="020F0502020204030204" pitchFamily="34" charset="0"/>
              </a:rPr>
              <a:t>окуучунун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математикалые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көндүмүн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жакшыртуу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максатында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кандай</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иштерди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алып</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баруу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керектиги</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тууралуу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силерге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берилген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сунуштамалар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Бул</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сунуштамаларда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стратегияларына</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шилтемелер</a:t>
            </a:r>
            <a:r>
              <a:rPr lang="ru-RU" sz="1800" dirty="0">
                <a:solidFill>
                  <a:srgbClr val="000000"/>
                </a:solidFill>
                <a:effectLst/>
                <a:latin typeface="Arial" panose="020B0604020202020204" pitchFamily="34" charset="0"/>
                <a:ea typeface="Calibri" panose="020F0502020204030204" pitchFamily="34" charset="0"/>
              </a:rPr>
              <a:t> бар. </a:t>
            </a:r>
            <a:r>
              <a:rPr lang="ru-RU" sz="1800" dirty="0" err="1">
                <a:solidFill>
                  <a:srgbClr val="000000"/>
                </a:solidFill>
                <a:effectLst/>
                <a:latin typeface="Arial" panose="020B0604020202020204" pitchFamily="34" charset="0"/>
                <a:ea typeface="Calibri" panose="020F0502020204030204" pitchFamily="34" charset="0"/>
              </a:rPr>
              <a:t>Окуу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стратегияларынын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материалдары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силердин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мектепте</a:t>
            </a:r>
            <a:r>
              <a:rPr lang="ky-KG" sz="1800" dirty="0">
                <a:solidFill>
                  <a:srgbClr val="000000"/>
                </a:solidFill>
                <a:effectLst/>
                <a:latin typeface="Arial" panose="020B0604020202020204" pitchFamily="34" charset="0"/>
                <a:ea typeface="Calibri" panose="020F0502020204030204" pitchFamily="34" charset="0"/>
              </a:rPr>
              <a:t>         </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керемет</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долбоорлорунун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модулдары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долбоордун</a:t>
            </a:r>
            <a:r>
              <a:rPr lang="ru-RU" sz="1800" dirty="0">
                <a:solidFill>
                  <a:srgbClr val="000000"/>
                </a:solidFill>
                <a:effectLst/>
                <a:latin typeface="Arial" panose="020B0604020202020204" pitchFamily="34" charset="0"/>
                <a:ea typeface="Calibri" panose="020F0502020204030204" pitchFamily="34" charset="0"/>
              </a:rPr>
              <a:t> онлайн </a:t>
            </a:r>
            <a:r>
              <a:rPr lang="ru-RU" sz="1800" dirty="0" err="1">
                <a:solidFill>
                  <a:srgbClr val="000000"/>
                </a:solidFill>
                <a:effectLst/>
                <a:latin typeface="Arial" panose="020B0604020202020204" pitchFamily="34" charset="0"/>
                <a:ea typeface="Calibri" panose="020F0502020204030204" pitchFamily="34" charset="0"/>
              </a:rPr>
              <a:t>окутуу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платформасында</a:t>
            </a:r>
            <a:r>
              <a:rPr lang="ru-RU" sz="1800" dirty="0">
                <a:solidFill>
                  <a:srgbClr val="000000"/>
                </a:solidFill>
                <a:effectLst/>
                <a:latin typeface="Arial" panose="020B0604020202020204" pitchFamily="34" charset="0"/>
                <a:ea typeface="Calibri" panose="020F0502020204030204" pitchFamily="34" charset="0"/>
              </a:rPr>
              <a:t> (</a:t>
            </a:r>
            <a:r>
              <a:rPr lang="ru-RU" sz="1800" u="sng" dirty="0">
                <a:solidFill>
                  <a:srgbClr val="000000"/>
                </a:solidFill>
                <a:effectLst/>
                <a:latin typeface="Arial" panose="020B0604020202020204" pitchFamily="34" charset="0"/>
                <a:ea typeface="Calibri" panose="020F0502020204030204" pitchFamily="34" charset="0"/>
                <a:hlinkClick r:id="rId2"/>
              </a:rPr>
              <a:t>https://okuukeremet.com/</a:t>
            </a:r>
            <a:r>
              <a:rPr lang="ru-RU" sz="1800" u="sng" dirty="0">
                <a:solidFill>
                  <a:srgbClr val="000000"/>
                </a:solidFill>
                <a:effectLst/>
                <a:latin typeface="Arial" panose="020B0604020202020204" pitchFamily="34" charset="0"/>
                <a:ea typeface="Calibri" panose="020F0502020204030204" pitchFamily="34" charset="0"/>
              </a:rPr>
              <a:t>)</a:t>
            </a:r>
            <a:r>
              <a:rPr lang="ru-RU" sz="1800" dirty="0">
                <a:solidFill>
                  <a:srgbClr val="000000"/>
                </a:solidFill>
                <a:effectLst/>
                <a:latin typeface="Arial" panose="020B0604020202020204" pitchFamily="34" charset="0"/>
                <a:ea typeface="Calibri" panose="020F0502020204030204" pitchFamily="34" charset="0"/>
              </a:rPr>
              <a:t> бар. </a:t>
            </a:r>
            <a:endParaRPr lang="en-US" sz="1800" dirty="0">
              <a:solidFill>
                <a:srgbClr val="000000"/>
              </a:solidFill>
              <a:effectLst/>
              <a:latin typeface="Arial" panose="020B0604020202020204" pitchFamily="34" charset="0"/>
              <a:ea typeface="Calibri" panose="020F0502020204030204" pitchFamily="34" charset="0"/>
            </a:endParaRPr>
          </a:p>
          <a:p>
            <a:pPr marL="342900" lvl="0" indent="-342900" algn="just">
              <a:lnSpc>
                <a:spcPct val="115000"/>
              </a:lnSpc>
              <a:buFont typeface="+mj-lt"/>
              <a:buAutoNum type="arabicPeriod"/>
            </a:pPr>
            <a:r>
              <a:rPr lang="ru-RU" sz="1800" dirty="0" err="1">
                <a:solidFill>
                  <a:srgbClr val="000000"/>
                </a:solidFill>
                <a:effectLst/>
                <a:latin typeface="Arial" panose="020B0604020202020204" pitchFamily="34" charset="0"/>
                <a:ea typeface="Calibri" panose="020F0502020204030204" pitchFamily="34" charset="0"/>
              </a:rPr>
              <a:t>Аталган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сунуштамаларды</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колдонсоңор</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окуучуларыңардын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окуу</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көндүмдөрү</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канчалык</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деңгээлде</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өзгөрөрүн</a:t>
            </a:r>
            <a:r>
              <a:rPr lang="ru-RU" sz="1800" dirty="0">
                <a:solidFill>
                  <a:srgbClr val="000000"/>
                </a:solidFill>
                <a:effectLst/>
                <a:latin typeface="Arial" panose="020B0604020202020204" pitchFamily="34" charset="0"/>
                <a:ea typeface="Calibri" panose="020F0502020204030204" pitchFamily="34" charset="0"/>
              </a:rPr>
              <a:t> </a:t>
            </a:r>
            <a:r>
              <a:rPr lang="ru-RU" sz="1800" dirty="0" err="1">
                <a:solidFill>
                  <a:srgbClr val="000000"/>
                </a:solidFill>
                <a:effectLst/>
                <a:latin typeface="Arial" panose="020B0604020202020204" pitchFamily="34" charset="0"/>
                <a:ea typeface="Calibri" panose="020F0502020204030204" pitchFamily="34" charset="0"/>
              </a:rPr>
              <a:t>көрөсүз</a:t>
            </a:r>
            <a:r>
              <a:rPr lang="ru-RU" sz="1800" dirty="0">
                <a:solidFill>
                  <a:srgbClr val="000000"/>
                </a:solidFill>
                <a:effectLst/>
                <a:latin typeface="Arial" panose="020B0604020202020204" pitchFamily="34" charset="0"/>
                <a:ea typeface="Calibri" panose="020F0502020204030204" pitchFamily="34" charset="0"/>
              </a:rPr>
              <a:t>!</a:t>
            </a:r>
            <a:endParaRPr lang="en-US" sz="1800" dirty="0">
              <a:solidFill>
                <a:srgbClr val="000000"/>
              </a:solidFill>
              <a:effectLst/>
              <a:latin typeface="Arial" panose="020B0604020202020204" pitchFamily="34" charset="0"/>
              <a:ea typeface="Calibri" panose="020F0502020204030204" pitchFamily="34" charset="0"/>
            </a:endParaRPr>
          </a:p>
          <a:p>
            <a:endParaRPr lang="en-US" dirty="0"/>
          </a:p>
        </p:txBody>
      </p:sp>
      <p:sp>
        <p:nvSpPr>
          <p:cNvPr id="3" name="Дата 2">
            <a:extLst>
              <a:ext uri="{FF2B5EF4-FFF2-40B4-BE49-F238E27FC236}">
                <a16:creationId xmlns:a16="http://schemas.microsoft.com/office/drawing/2014/main" id="{614425CE-0171-4765-874E-3D6421486D60}"/>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Нижний колонтитул 3">
            <a:extLst>
              <a:ext uri="{FF2B5EF4-FFF2-40B4-BE49-F238E27FC236}">
                <a16:creationId xmlns:a16="http://schemas.microsoft.com/office/drawing/2014/main" id="{7747AE6D-AAA1-484F-A804-DD89874AE549}"/>
              </a:ext>
            </a:extLst>
          </p:cNvPr>
          <p:cNvSpPr>
            <a:spLocks noGrp="1"/>
          </p:cNvSpPr>
          <p:nvPr>
            <p:ph type="ftr" sz="quarter" idx="11"/>
          </p:nvPr>
        </p:nvSpPr>
        <p:spPr/>
        <p:txBody>
          <a:bodyPr/>
          <a:lstStyle/>
          <a:p>
            <a:r>
              <a:rPr lang="en-US"/>
              <a:t>IMPROVED BASIC EDUCATION IN THE KYRGYZ REPUBLIC</a:t>
            </a:r>
            <a:endParaRPr lang="en-US" dirty="0"/>
          </a:p>
        </p:txBody>
      </p:sp>
      <p:sp>
        <p:nvSpPr>
          <p:cNvPr id="5" name="Номер слайда 4">
            <a:extLst>
              <a:ext uri="{FF2B5EF4-FFF2-40B4-BE49-F238E27FC236}">
                <a16:creationId xmlns:a16="http://schemas.microsoft.com/office/drawing/2014/main" id="{5BB92F45-C626-4E14-801C-D4EFD6B93EFE}"/>
              </a:ext>
            </a:extLst>
          </p:cNvPr>
          <p:cNvSpPr>
            <a:spLocks noGrp="1"/>
          </p:cNvSpPr>
          <p:nvPr>
            <p:ph type="sldNum" sz="quarter" idx="12"/>
          </p:nvPr>
        </p:nvSpPr>
        <p:spPr/>
        <p:txBody>
          <a:bodyPr/>
          <a:lstStyle/>
          <a:p>
            <a:fld id="{42782948-4DBE-204D-AB9E-B65E067054AE}" type="slidenum">
              <a:rPr lang="en-US" smtClean="0"/>
              <a:pPr/>
              <a:t>37</a:t>
            </a:fld>
            <a:endParaRPr lang="en-US"/>
          </a:p>
        </p:txBody>
      </p:sp>
      <p:sp>
        <p:nvSpPr>
          <p:cNvPr id="6" name="Заголовок 5">
            <a:extLst>
              <a:ext uri="{FF2B5EF4-FFF2-40B4-BE49-F238E27FC236}">
                <a16:creationId xmlns:a16="http://schemas.microsoft.com/office/drawing/2014/main" id="{F2666896-DA5B-4CFD-A946-BC109DC83168}"/>
              </a:ext>
            </a:extLst>
          </p:cNvPr>
          <p:cNvSpPr>
            <a:spLocks noGrp="1"/>
          </p:cNvSpPr>
          <p:nvPr>
            <p:ph type="title"/>
          </p:nvPr>
        </p:nvSpPr>
        <p:spPr>
          <a:xfrm>
            <a:off x="243418" y="41057"/>
            <a:ext cx="7772400" cy="646331"/>
          </a:xfrm>
        </p:spPr>
        <p:txBody>
          <a:bodyPr/>
          <a:lstStyle/>
          <a:p>
            <a:r>
              <a:rPr lang="ru-RU" sz="1800" b="1" dirty="0" err="1">
                <a:latin typeface="Arial" panose="020B0604020202020204" pitchFamily="34" charset="0"/>
                <a:ea typeface="Calibri" panose="020F0502020204030204" pitchFamily="34" charset="0"/>
              </a:rPr>
              <a:t>Сынак</a:t>
            </a:r>
            <a:r>
              <a:rPr lang="ru-RU" sz="1800" b="1" dirty="0">
                <a:latin typeface="Arial" panose="020B0604020202020204" pitchFamily="34" charset="0"/>
                <a:ea typeface="Calibri" panose="020F0502020204030204" pitchFamily="34" charset="0"/>
              </a:rPr>
              <a:t> </a:t>
            </a:r>
            <a:r>
              <a:rPr lang="ru-RU" sz="1800" b="1" dirty="0" err="1">
                <a:latin typeface="Arial" panose="020B0604020202020204" pitchFamily="34" charset="0"/>
                <a:ea typeface="Calibri" panose="020F0502020204030204" pitchFamily="34" charset="0"/>
              </a:rPr>
              <a:t>тесттен</a:t>
            </a:r>
            <a:r>
              <a:rPr lang="ru-RU" sz="1800" b="1" dirty="0">
                <a:latin typeface="Arial" panose="020B0604020202020204" pitchFamily="34" charset="0"/>
                <a:ea typeface="Calibri" panose="020F0502020204030204" pitchFamily="34" charset="0"/>
              </a:rPr>
              <a:t> </a:t>
            </a:r>
            <a:r>
              <a:rPr lang="ru-RU" sz="1800" b="1" dirty="0" err="1">
                <a:latin typeface="Arial" panose="020B0604020202020204" pitchFamily="34" charset="0"/>
                <a:ea typeface="Calibri" panose="020F0502020204030204" pitchFamily="34" charset="0"/>
              </a:rPr>
              <a:t>өтүү</a:t>
            </a:r>
            <a:r>
              <a:rPr lang="ru-RU" sz="1800" b="1" dirty="0">
                <a:latin typeface="Arial" panose="020B0604020202020204" pitchFamily="34" charset="0"/>
                <a:ea typeface="Calibri" panose="020F0502020204030204" pitchFamily="34" charset="0"/>
              </a:rPr>
              <a:t> </a:t>
            </a:r>
            <a:r>
              <a:rPr lang="ru-RU" sz="1800" b="1" dirty="0" err="1">
                <a:latin typeface="Arial" panose="020B0604020202020204" pitchFamily="34" charset="0"/>
                <a:ea typeface="Calibri" panose="020F0502020204030204" pitchFamily="34" charset="0"/>
              </a:rPr>
              <a:t>боюнча</a:t>
            </a:r>
            <a:r>
              <a:rPr lang="ru-RU" sz="1800" b="1" dirty="0">
                <a:latin typeface="Arial" panose="020B0604020202020204" pitchFamily="34" charset="0"/>
                <a:ea typeface="Calibri" panose="020F0502020204030204" pitchFamily="34" charset="0"/>
              </a:rPr>
              <a:t> </a:t>
            </a:r>
            <a:r>
              <a:rPr lang="ru-RU" sz="1800" b="1" dirty="0" err="1">
                <a:latin typeface="Arial" panose="020B0604020202020204" pitchFamily="34" charset="0"/>
                <a:ea typeface="Calibri" panose="020F0502020204030204" pitchFamily="34" charset="0"/>
              </a:rPr>
              <a:t>нускама</a:t>
            </a:r>
            <a:br>
              <a:rPr lang="en-US" sz="1800" dirty="0">
                <a:solidFill>
                  <a:srgbClr val="000000"/>
                </a:solidFill>
                <a:latin typeface="Arial" panose="020B0604020202020204" pitchFamily="34" charset="0"/>
                <a:ea typeface="Calibri" panose="020F0502020204030204" pitchFamily="34" charset="0"/>
              </a:rPr>
            </a:br>
            <a:endParaRPr lang="en-US" sz="1800" dirty="0"/>
          </a:p>
        </p:txBody>
      </p:sp>
    </p:spTree>
    <p:extLst>
      <p:ext uri="{BB962C8B-B14F-4D97-AF65-F5344CB8AC3E}">
        <p14:creationId xmlns:p14="http://schemas.microsoft.com/office/powerpoint/2010/main" val="4237293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rot="16200000">
            <a:off x="7862313" y="1098609"/>
            <a:ext cx="2073910" cy="184666"/>
          </a:xfrm>
        </p:spPr>
        <p:txBody>
          <a:bodyPr/>
          <a:lstStyle/>
          <a:p>
            <a:r>
              <a:rPr lang="ru-RU" dirty="0"/>
              <a:t>ФОТО: «ОКУУ КЕРЕМЕТ!»</a:t>
            </a:r>
            <a:endParaRPr lang="en-US" dirty="0"/>
          </a:p>
        </p:txBody>
      </p:sp>
      <p:sp>
        <p:nvSpPr>
          <p:cNvPr id="5" name="Date Placeholder 4"/>
          <p:cNvSpPr>
            <a:spLocks noGrp="1"/>
          </p:cNvSpPr>
          <p:nvPr>
            <p:ph type="dt" sz="half" idx="2"/>
          </p:nvPr>
        </p:nvSpPr>
        <p:spPr/>
        <p:txBody>
          <a:bodyPr/>
          <a:lstStyle/>
          <a:p>
            <a:fld id="{BCCE5460-4FB7-5647-9AB1-CEF5116A5DCA}" type="datetime1">
              <a:rPr lang="en-US" smtClean="0"/>
              <a:pPr/>
              <a:t>10/13/2022</a:t>
            </a:fld>
            <a:endParaRPr lang="en-US"/>
          </a:p>
        </p:txBody>
      </p:sp>
      <p:sp>
        <p:nvSpPr>
          <p:cNvPr id="7" name="Slide Number Placeholder 6"/>
          <p:cNvSpPr>
            <a:spLocks noGrp="1"/>
          </p:cNvSpPr>
          <p:nvPr>
            <p:ph type="sldNum" sz="quarter" idx="4"/>
          </p:nvPr>
        </p:nvSpPr>
        <p:spPr/>
        <p:txBody>
          <a:bodyPr/>
          <a:lstStyle/>
          <a:p>
            <a:fld id="{42782948-4DBE-204D-AB9E-B65E067054AE}" type="slidenum">
              <a:rPr lang="en-US" smtClean="0"/>
              <a:pPr/>
              <a:t>38</a:t>
            </a:fld>
            <a:endParaRPr lang="en-US"/>
          </a:p>
        </p:txBody>
      </p:sp>
      <p:sp>
        <p:nvSpPr>
          <p:cNvPr id="12" name="Subtitle 11"/>
          <p:cNvSpPr>
            <a:spLocks noGrp="1"/>
          </p:cNvSpPr>
          <p:nvPr>
            <p:ph type="subTitle" idx="1"/>
          </p:nvPr>
        </p:nvSpPr>
        <p:spPr/>
        <p:txBody>
          <a:bodyPr>
            <a:normAutofit fontScale="92500" lnSpcReduction="20000"/>
          </a:bodyPr>
          <a:lstStyle/>
          <a:p>
            <a:r>
              <a:rPr lang="ru-RU" dirty="0"/>
              <a:t> </a:t>
            </a:r>
            <a:r>
              <a:rPr lang="en-US" dirty="0"/>
              <a:t>USAID</a:t>
            </a:r>
            <a:r>
              <a:rPr lang="ky-KG" dirty="0"/>
              <a:t> дин </a:t>
            </a:r>
            <a:r>
              <a:rPr lang="en-US" dirty="0"/>
              <a:t> </a:t>
            </a:r>
            <a:r>
              <a:rPr lang="ru-RU" dirty="0"/>
              <a:t>«</a:t>
            </a:r>
            <a:r>
              <a:rPr lang="ru-RU" dirty="0" err="1"/>
              <a:t>Окуу</a:t>
            </a:r>
            <a:r>
              <a:rPr lang="ru-RU" dirty="0"/>
              <a:t> </a:t>
            </a:r>
            <a:r>
              <a:rPr lang="ru-RU" dirty="0" err="1"/>
              <a:t>керемет</a:t>
            </a:r>
            <a:r>
              <a:rPr lang="ru-RU" dirty="0"/>
              <a:t>!» </a:t>
            </a:r>
            <a:r>
              <a:rPr lang="ru-RU" dirty="0" err="1"/>
              <a:t>долбоору</a:t>
            </a:r>
            <a:endParaRPr lang="ru-RU" dirty="0"/>
          </a:p>
          <a:p>
            <a:r>
              <a:rPr lang="ru-RU" dirty="0"/>
              <a:t> Бишкек </a:t>
            </a:r>
            <a:r>
              <a:rPr lang="ru-RU" dirty="0" err="1"/>
              <a:t>шаары</a:t>
            </a:r>
            <a:endParaRPr lang="ru-RU" dirty="0"/>
          </a:p>
          <a:p>
            <a:r>
              <a:rPr lang="ru-RU" dirty="0" err="1"/>
              <a:t>Эркиндик</a:t>
            </a:r>
            <a:r>
              <a:rPr lang="ru-RU" dirty="0"/>
              <a:t> бульвары, 30/1 </a:t>
            </a:r>
          </a:p>
          <a:p>
            <a:endParaRPr lang="en-US" dirty="0"/>
          </a:p>
        </p:txBody>
      </p:sp>
      <p:sp>
        <p:nvSpPr>
          <p:cNvPr id="6" name="Footer Placeholder 5"/>
          <p:cNvSpPr>
            <a:spLocks noGrp="1"/>
          </p:cNvSpPr>
          <p:nvPr>
            <p:ph type="ftr" sz="quarter" idx="4294967295"/>
          </p:nvPr>
        </p:nvSpPr>
        <p:spPr>
          <a:xfrm>
            <a:off x="3124200" y="4849813"/>
            <a:ext cx="2895600" cy="185737"/>
          </a:xfrm>
        </p:spPr>
        <p:txBody>
          <a:bodyPr/>
          <a:lstStyle/>
          <a:p>
            <a:r>
              <a:rPr lang="ru-RU" dirty="0">
                <a:solidFill>
                  <a:schemeClr val="bg1"/>
                </a:solidFill>
              </a:rPr>
              <a:t>«Окуу керемет!»</a:t>
            </a:r>
            <a:endParaRPr lang="en-US" dirty="0">
              <a:solidFill>
                <a:schemeClr val="bg1"/>
              </a:solidFill>
            </a:endParaRPr>
          </a:p>
        </p:txBody>
      </p:sp>
    </p:spTree>
    <p:extLst>
      <p:ext uri="{BB962C8B-B14F-4D97-AF65-F5344CB8AC3E}">
        <p14:creationId xmlns:p14="http://schemas.microsoft.com/office/powerpoint/2010/main" val="205063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1670-E582-C940-8B0E-58C6EF0695E5}"/>
              </a:ext>
            </a:extLst>
          </p:cNvPr>
          <p:cNvSpPr>
            <a:spLocks noGrp="1"/>
          </p:cNvSpPr>
          <p:nvPr>
            <p:ph type="title"/>
          </p:nvPr>
        </p:nvSpPr>
        <p:spPr>
          <a:xfrm>
            <a:off x="686104" y="360011"/>
            <a:ext cx="7772400" cy="369332"/>
          </a:xfrm>
        </p:spPr>
        <p:txBody>
          <a:bodyPr/>
          <a:lstStyle/>
          <a:p>
            <a:r>
              <a:rPr lang="ru-RU" sz="1800" b="1" dirty="0">
                <a:latin typeface="Arial" panose="020B0604020202020204" pitchFamily="34" charset="0"/>
                <a:cs typeface="Arial" panose="020B0604020202020204" pitchFamily="34" charset="0"/>
              </a:rPr>
              <a:t> СЕССИЯНЫН МАКСАТЫ</a:t>
            </a:r>
            <a:endParaRPr lang="en-US" sz="1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C955E27-C005-9746-AC3E-DC8A3DE48686}"/>
              </a:ext>
            </a:extLst>
          </p:cNvPr>
          <p:cNvSpPr>
            <a:spLocks noGrp="1"/>
          </p:cNvSpPr>
          <p:nvPr>
            <p:ph idx="1"/>
          </p:nvPr>
        </p:nvSpPr>
        <p:spPr>
          <a:xfrm>
            <a:off x="583918" y="729343"/>
            <a:ext cx="7772400" cy="4102195"/>
          </a:xfrm>
        </p:spPr>
        <p:txBody>
          <a:bodyPr>
            <a:normAutofit/>
          </a:bodyPr>
          <a:lstStyle/>
          <a:p>
            <a:pPr marL="0" indent="0">
              <a:buNone/>
            </a:pPr>
            <a:r>
              <a:rPr lang="ru-RU" dirty="0">
                <a:solidFill>
                  <a:schemeClr val="tx1"/>
                </a:solidFill>
                <a:latin typeface="Arial" panose="020B0604020202020204" pitchFamily="34" charset="0"/>
                <a:cs typeface="Arial" panose="020B0604020202020204" pitchFamily="34" charset="0"/>
              </a:rPr>
              <a:t> 1-4 </a:t>
            </a:r>
            <a:r>
              <a:rPr lang="ru-RU" dirty="0" err="1">
                <a:solidFill>
                  <a:schemeClr val="tx1"/>
                </a:solidFill>
                <a:latin typeface="Arial" panose="020B0604020202020204" pitchFamily="34" charset="0"/>
                <a:cs typeface="Arial" panose="020B0604020202020204" pitchFamily="34" charset="0"/>
              </a:rPr>
              <a:t>класстарда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окуучулардын</a:t>
            </a:r>
            <a:r>
              <a:rPr lang="ru-RU" dirty="0">
                <a:solidFill>
                  <a:schemeClr val="tx1"/>
                </a:solidFill>
                <a:latin typeface="Arial" panose="020B0604020202020204" pitchFamily="34" charset="0"/>
                <a:cs typeface="Arial" panose="020B0604020202020204" pitchFamily="34" charset="0"/>
              </a:rPr>
              <a:t> окуу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окуганын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тушүнүү</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көндүмдөрүн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баалоо </a:t>
            </a:r>
            <a:r>
              <a:rPr lang="ru-RU" dirty="0" err="1">
                <a:solidFill>
                  <a:schemeClr val="tx1"/>
                </a:solidFill>
                <a:latin typeface="Arial" panose="020B0604020202020204" pitchFamily="34" charset="0"/>
                <a:cs typeface="Arial" panose="020B0604020202020204" pitchFamily="34" charset="0"/>
              </a:rPr>
              <a:t>үчун</a:t>
            </a:r>
            <a:r>
              <a:rPr lang="ru-RU"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BaalooApp</a:t>
            </a:r>
            <a:r>
              <a:rPr lang="en-US" dirty="0">
                <a:solidFill>
                  <a:schemeClr val="tx1"/>
                </a:solidFill>
                <a:latin typeface="Arial" panose="020B0604020202020204" pitchFamily="34" charset="0"/>
                <a:cs typeface="Arial" panose="020B0604020202020204" pitchFamily="34" charset="0"/>
              </a:rPr>
              <a:t> </a:t>
            </a:r>
            <a:r>
              <a:rPr lang="ky-KG" dirty="0">
                <a:solidFill>
                  <a:schemeClr val="tx1"/>
                </a:solidFill>
                <a:latin typeface="Arial" panose="020B0604020202020204" pitchFamily="34" charset="0"/>
                <a:cs typeface="Arial" panose="020B0604020202020204" pitchFamily="34" charset="0"/>
              </a:rPr>
              <a:t>тиркемесин колдонууга үйрөтүү</a:t>
            </a:r>
            <a:endParaRPr lang="ru-RU" dirty="0">
              <a:solidFill>
                <a:schemeClr val="tx1"/>
              </a:solidFill>
              <a:latin typeface="Arial" panose="020B0604020202020204" pitchFamily="34" charset="0"/>
              <a:cs typeface="Arial" panose="020B0604020202020204" pitchFamily="34" charset="0"/>
            </a:endParaRPr>
          </a:p>
          <a:p>
            <a:pPr marL="0" indent="0">
              <a:buNone/>
            </a:pPr>
            <a:endParaRPr lang="ru-RU" dirty="0">
              <a:solidFill>
                <a:schemeClr val="tx1"/>
              </a:solidFill>
              <a:latin typeface="Arial" panose="020B0604020202020204" pitchFamily="34" charset="0"/>
              <a:cs typeface="Arial" panose="020B0604020202020204" pitchFamily="34" charset="0"/>
            </a:endParaRPr>
          </a:p>
          <a:p>
            <a:pPr marL="0" indent="0">
              <a:buNone/>
            </a:pPr>
            <a:r>
              <a:rPr lang="ru-RU" b="1" dirty="0" err="1">
                <a:solidFill>
                  <a:schemeClr val="tx1"/>
                </a:solidFill>
                <a:latin typeface="Arial" panose="020B0604020202020204" pitchFamily="34" charset="0"/>
                <a:cs typeface="Arial" panose="020B0604020202020204" pitchFamily="34" charset="0"/>
              </a:rPr>
              <a:t>Тренингдин</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аягында</a:t>
            </a:r>
            <a:r>
              <a:rPr lang="ru-RU" b="1" dirty="0">
                <a:solidFill>
                  <a:schemeClr val="tx1"/>
                </a:solidFill>
                <a:latin typeface="Arial" panose="020B0604020202020204" pitchFamily="34" charset="0"/>
                <a:cs typeface="Arial" panose="020B0604020202020204" pitchFamily="34" charset="0"/>
              </a:rPr>
              <a:t> </a:t>
            </a:r>
            <a:r>
              <a:rPr lang="ru-RU" b="1" dirty="0" err="1">
                <a:solidFill>
                  <a:schemeClr val="tx1"/>
                </a:solidFill>
                <a:latin typeface="Arial" panose="020B0604020202020204" pitchFamily="34" charset="0"/>
                <a:cs typeface="Arial" panose="020B0604020202020204" pitchFamily="34" charset="0"/>
              </a:rPr>
              <a:t>катышуучулар</a:t>
            </a:r>
            <a:r>
              <a:rPr lang="ru-RU" b="1" dirty="0">
                <a:solidFill>
                  <a:schemeClr val="tx1"/>
                </a:solidFill>
                <a:latin typeface="Arial" panose="020B0604020202020204" pitchFamily="34" charset="0"/>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a:p>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баалоо</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тууралуу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өздөрүнүн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билимдерин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жаңыртышат</a:t>
            </a:r>
            <a:r>
              <a:rPr lang="ru-RU" dirty="0">
                <a:solidFill>
                  <a:schemeClr val="tx1"/>
                </a:solidFill>
                <a:latin typeface="Arial" panose="020B0604020202020204" pitchFamily="34" charset="0"/>
                <a:cs typeface="Arial" panose="020B0604020202020204" pitchFamily="34" charset="0"/>
              </a:rPr>
              <a:t>.</a:t>
            </a:r>
          </a:p>
          <a:p>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баалоо </a:t>
            </a:r>
            <a:r>
              <a:rPr lang="ru-RU" dirty="0" err="1">
                <a:solidFill>
                  <a:schemeClr val="tx1"/>
                </a:solidFill>
                <a:latin typeface="Arial" panose="020B0604020202020204" pitchFamily="34" charset="0"/>
                <a:cs typeface="Arial" panose="020B0604020202020204" pitchFamily="34" charset="0"/>
              </a:rPr>
              <a:t>боюнча</a:t>
            </a:r>
            <a:r>
              <a:rPr lang="ru-RU"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BaalooApp</a:t>
            </a:r>
            <a:r>
              <a:rPr lang="ky-KG" dirty="0">
                <a:solidFill>
                  <a:schemeClr val="tx1"/>
                </a:solidFill>
                <a:latin typeface="Arial" panose="020B0604020202020204" pitchFamily="34" charset="0"/>
                <a:cs typeface="Arial" panose="020B0604020202020204" pitchFamily="34" charset="0"/>
              </a:rPr>
              <a:t> тиркемеси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баалоонун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инструменттери</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куралдары</a:t>
            </a:r>
            <a:r>
              <a:rPr lang="ru-RU" dirty="0">
                <a:solidFill>
                  <a:schemeClr val="tx1"/>
                </a:solidFill>
                <a:latin typeface="Arial" panose="020B0604020202020204" pitchFamily="34" charset="0"/>
                <a:cs typeface="Arial" panose="020B0604020202020204" pitchFamily="34" charset="0"/>
              </a:rPr>
              <a:t>) менен </a:t>
            </a:r>
            <a:r>
              <a:rPr lang="ru-RU" dirty="0" err="1">
                <a:solidFill>
                  <a:schemeClr val="tx1"/>
                </a:solidFill>
                <a:latin typeface="Arial" panose="020B0604020202020204" pitchFamily="34" charset="0"/>
                <a:cs typeface="Arial" panose="020B0604020202020204" pitchFamily="34" charset="0"/>
              </a:rPr>
              <a:t>таанышышат</a:t>
            </a:r>
            <a:r>
              <a:rPr lang="ru-RU" dirty="0">
                <a:solidFill>
                  <a:schemeClr val="tx1"/>
                </a:solidFill>
                <a:latin typeface="Arial" panose="020B0604020202020204" pitchFamily="34" charset="0"/>
                <a:cs typeface="Arial" panose="020B0604020202020204" pitchFamily="34" charset="0"/>
              </a:rPr>
              <a:t>;</a:t>
            </a:r>
          </a:p>
          <a:p>
            <a:r>
              <a:rPr lang="ru-RU" dirty="0" err="1">
                <a:solidFill>
                  <a:schemeClr val="tx1"/>
                </a:solidFill>
                <a:latin typeface="Arial" panose="020B0604020202020204" pitchFamily="34" charset="0"/>
                <a:cs typeface="Arial" panose="020B0604020202020204" pitchFamily="34" charset="0"/>
              </a:rPr>
              <a:t>тиркемени</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колдонуп</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баалоону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өткөрүүнү</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жана</a:t>
            </a:r>
            <a:r>
              <a:rPr lang="ru-RU" dirty="0">
                <a:solidFill>
                  <a:schemeClr val="tx1"/>
                </a:solidFill>
                <a:latin typeface="Arial" panose="020B0604020202020204" pitchFamily="34" charset="0"/>
                <a:cs typeface="Arial" panose="020B0604020202020204" pitchFamily="34" charset="0"/>
              </a:rPr>
              <a:t> кайтарым </a:t>
            </a:r>
            <a:r>
              <a:rPr lang="ru-RU" dirty="0" err="1">
                <a:solidFill>
                  <a:schemeClr val="tx1"/>
                </a:solidFill>
                <a:latin typeface="Arial" panose="020B0604020202020204" pitchFamily="34" charset="0"/>
                <a:cs typeface="Arial" panose="020B0604020202020204" pitchFamily="34" charset="0"/>
              </a:rPr>
              <a:t>байланыш</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берүүнү</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практикалашат</a:t>
            </a:r>
            <a:r>
              <a:rPr lang="ru-RU" dirty="0">
                <a:solidFill>
                  <a:schemeClr val="tx1"/>
                </a:solidFill>
                <a:latin typeface="Arial" panose="020B0604020202020204" pitchFamily="34" charset="0"/>
                <a:cs typeface="Arial" panose="020B0604020202020204" pitchFamily="34" charset="0"/>
              </a:rPr>
              <a:t>;</a:t>
            </a:r>
          </a:p>
          <a:p>
            <a:r>
              <a:rPr lang="ru-RU" dirty="0" err="1">
                <a:solidFill>
                  <a:schemeClr val="tx1"/>
                </a:solidFill>
                <a:latin typeface="Arial" panose="020B0604020202020204" pitchFamily="34" charset="0"/>
                <a:cs typeface="Arial" panose="020B0604020202020204" pitchFamily="34" charset="0"/>
              </a:rPr>
              <a:t>өздөрүнүн</a:t>
            </a:r>
            <a:r>
              <a:rPr lang="ru-RU" dirty="0">
                <a:solidFill>
                  <a:schemeClr val="tx1"/>
                </a:solidFill>
                <a:latin typeface="Arial" panose="020B0604020202020204" pitchFamily="34" charset="0"/>
                <a:cs typeface="Arial" panose="020B0604020202020204" pitchFamily="34" charset="0"/>
              </a:rPr>
              <a:t> окутуу </a:t>
            </a:r>
            <a:r>
              <a:rPr lang="ru-RU" dirty="0" err="1">
                <a:solidFill>
                  <a:schemeClr val="tx1"/>
                </a:solidFill>
                <a:latin typeface="Arial" panose="020B0604020202020204" pitchFamily="34" charset="0"/>
                <a:cs typeface="Arial" panose="020B0604020202020204" pitchFamily="34" charset="0"/>
              </a:rPr>
              <a:t>ишмердүүлүгүн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түзөтүү</a:t>
            </a:r>
            <a:r>
              <a:rPr lang="ru-RU" dirty="0">
                <a:solidFill>
                  <a:schemeClr val="tx1"/>
                </a:solidFill>
                <a:latin typeface="Arial" panose="020B0604020202020204" pitchFamily="34" charset="0"/>
                <a:cs typeface="Arial" panose="020B0604020202020204" pitchFamily="34" charset="0"/>
              </a:rPr>
              <a:t> үчүн </a:t>
            </a:r>
            <a:r>
              <a:rPr lang="ru-RU" dirty="0" err="1">
                <a:solidFill>
                  <a:schemeClr val="tx1"/>
                </a:solidFill>
                <a:latin typeface="Arial" panose="020B0604020202020204" pitchFamily="34" charset="0"/>
                <a:cs typeface="Arial" panose="020B0604020202020204" pitchFamily="34" charset="0"/>
              </a:rPr>
              <a:t>калыптандыруучу</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баалоонун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жыйынтыктарын</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колдонууга</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даяр</a:t>
            </a:r>
            <a:r>
              <a:rPr lang="ru-RU" dirty="0">
                <a:solidFill>
                  <a:schemeClr val="tx1"/>
                </a:solidFill>
                <a:latin typeface="Arial" panose="020B0604020202020204" pitchFamily="34" charset="0"/>
                <a:cs typeface="Arial" panose="020B0604020202020204" pitchFamily="34" charset="0"/>
              </a:rPr>
              <a:t> </a:t>
            </a:r>
            <a:r>
              <a:rPr lang="ru-RU" dirty="0" err="1">
                <a:solidFill>
                  <a:schemeClr val="tx1"/>
                </a:solidFill>
                <a:latin typeface="Arial" panose="020B0604020202020204" pitchFamily="34" charset="0"/>
                <a:cs typeface="Arial" panose="020B0604020202020204" pitchFamily="34" charset="0"/>
              </a:rPr>
              <a:t>болушат</a:t>
            </a:r>
            <a:r>
              <a:rPr lang="ru-RU" dirty="0">
                <a:solidFill>
                  <a:schemeClr val="tx1"/>
                </a:solidFill>
                <a:latin typeface="Arial" panose="020B0604020202020204" pitchFamily="34" charset="0"/>
                <a:cs typeface="Arial" panose="020B0604020202020204" pitchFamily="34" charset="0"/>
              </a:rPr>
              <a:t>.</a:t>
            </a:r>
          </a:p>
          <a:p>
            <a:pPr marL="0" indent="0">
              <a:buNone/>
            </a:pPr>
            <a:endParaRPr lang="ru-RU" dirty="0"/>
          </a:p>
          <a:p>
            <a:pPr marL="0" indent="0">
              <a:buNone/>
            </a:pPr>
            <a:endParaRPr lang="ru-RU" dirty="0"/>
          </a:p>
        </p:txBody>
      </p:sp>
    </p:spTree>
    <p:extLst>
      <p:ext uri="{BB962C8B-B14F-4D97-AF65-F5344CB8AC3E}">
        <p14:creationId xmlns:p14="http://schemas.microsoft.com/office/powerpoint/2010/main" val="1848930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405CDB-6EBB-4F27-8AFA-8E74099C8965}"/>
              </a:ext>
            </a:extLst>
          </p:cNvPr>
          <p:cNvSpPr>
            <a:spLocks noGrp="1"/>
          </p:cNvSpPr>
          <p:nvPr>
            <p:ph sz="half" idx="1"/>
          </p:nvPr>
        </p:nvSpPr>
        <p:spPr>
          <a:xfrm>
            <a:off x="686104" y="1737313"/>
            <a:ext cx="7772400" cy="3200400"/>
          </a:xfrm>
        </p:spPr>
        <p:txBody>
          <a:bodyPr/>
          <a:lstStyle/>
          <a:p>
            <a:pPr marL="0" marR="0">
              <a:lnSpc>
                <a:spcPct val="107000"/>
              </a:lnSpc>
              <a:spcBef>
                <a:spcPts val="0"/>
              </a:spcBef>
              <a:spcAft>
                <a:spcPts val="800"/>
              </a:spcAft>
            </a:pP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Класста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калыптандыруучу</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баалоо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эмне</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үчүн</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өткөрөсүңөр</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максаты</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Кантип</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өткөрөсүңөр</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Кайсы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ыкмаларды</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инструменттерди</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колдоносуңар</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өзүңөрдүн</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практикаңарды</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эстегиле</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Калыптандыруучу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баалоону</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качан</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ru-RU"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өткөрөсүңөр</a:t>
            </a:r>
            <a:r>
              <a:rPr lang="ru-RU"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3" name="Date Placeholder 2">
            <a:extLst>
              <a:ext uri="{FF2B5EF4-FFF2-40B4-BE49-F238E27FC236}">
                <a16:creationId xmlns:a16="http://schemas.microsoft.com/office/drawing/2014/main" id="{0D14B78A-F1A2-4152-BA09-ACE87F553DD8}"/>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EA9052D0-CD55-485D-B6CC-12022C44F183}"/>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0E72A132-C11A-4733-858F-CCC4C07CDE7D}"/>
              </a:ext>
            </a:extLst>
          </p:cNvPr>
          <p:cNvSpPr>
            <a:spLocks noGrp="1"/>
          </p:cNvSpPr>
          <p:nvPr>
            <p:ph type="sldNum" sz="quarter" idx="12"/>
          </p:nvPr>
        </p:nvSpPr>
        <p:spPr/>
        <p:txBody>
          <a:bodyPr/>
          <a:lstStyle/>
          <a:p>
            <a:fld id="{42782948-4DBE-204D-AB9E-B65E067054AE}" type="slidenum">
              <a:rPr lang="en-US" smtClean="0"/>
              <a:pPr/>
              <a:t>5</a:t>
            </a:fld>
            <a:endParaRPr lang="en-US"/>
          </a:p>
        </p:txBody>
      </p:sp>
      <p:sp>
        <p:nvSpPr>
          <p:cNvPr id="6" name="Title 5">
            <a:extLst>
              <a:ext uri="{FF2B5EF4-FFF2-40B4-BE49-F238E27FC236}">
                <a16:creationId xmlns:a16="http://schemas.microsoft.com/office/drawing/2014/main" id="{0C80C932-962E-4515-A081-9DDEEA021FBF}"/>
              </a:ext>
            </a:extLst>
          </p:cNvPr>
          <p:cNvSpPr>
            <a:spLocks noGrp="1"/>
          </p:cNvSpPr>
          <p:nvPr>
            <p:ph type="title"/>
          </p:nvPr>
        </p:nvSpPr>
        <p:spPr>
          <a:xfrm>
            <a:off x="686104" y="682922"/>
            <a:ext cx="7772400" cy="461665"/>
          </a:xfrm>
        </p:spPr>
        <p:txBody>
          <a:bodyPr/>
          <a:lstStyle/>
          <a:p>
            <a:r>
              <a:rPr lang="ru-RU" dirty="0"/>
              <a:t> </a:t>
            </a:r>
            <a:r>
              <a:rPr lang="ru-RU" sz="1800" b="1" dirty="0">
                <a:latin typeface="Arial" panose="020B0604020202020204" pitchFamily="34" charset="0"/>
                <a:cs typeface="Arial" panose="020B0604020202020204" pitchFamily="34" charset="0"/>
              </a:rPr>
              <a:t>Калыптандыруучу баалоо </a:t>
            </a:r>
            <a:r>
              <a:rPr lang="ru-RU" sz="1800" b="1" dirty="0" err="1">
                <a:latin typeface="Arial" panose="020B0604020202020204" pitchFamily="34" charset="0"/>
                <a:cs typeface="Arial" panose="020B0604020202020204" pitchFamily="34" charset="0"/>
              </a:rPr>
              <a:t>тууралуу</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эмнелерди</a:t>
            </a:r>
            <a:r>
              <a:rPr lang="ru-RU" sz="1800" b="1" dirty="0">
                <a:latin typeface="Arial" panose="020B0604020202020204" pitchFamily="34" charset="0"/>
                <a:cs typeface="Arial" panose="020B0604020202020204" pitchFamily="34" charset="0"/>
              </a:rPr>
              <a:t> билесиңер?</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14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0C15B7-02C4-4648-A1D8-D0D20CCE68EB}"/>
              </a:ext>
            </a:extLst>
          </p:cNvPr>
          <p:cNvSpPr>
            <a:spLocks noGrp="1"/>
          </p:cNvSpPr>
          <p:nvPr>
            <p:ph type="dt" sz="half" idx="10"/>
          </p:nvPr>
        </p:nvSpPr>
        <p:spPr/>
        <p:txBody>
          <a:bodyPr/>
          <a:lstStyle/>
          <a:p>
            <a:fld id="{AB18E012-EC0C-1649-A039-CB178266D114}" type="datetime1">
              <a:rPr lang="en-US" smtClean="0"/>
              <a:t>10/13/2022</a:t>
            </a:fld>
            <a:endParaRPr lang="en-US"/>
          </a:p>
        </p:txBody>
      </p:sp>
      <p:sp>
        <p:nvSpPr>
          <p:cNvPr id="4" name="Footer Placeholder 3">
            <a:extLst>
              <a:ext uri="{FF2B5EF4-FFF2-40B4-BE49-F238E27FC236}">
                <a16:creationId xmlns:a16="http://schemas.microsoft.com/office/drawing/2014/main" id="{0B24CDF2-6C75-45BC-B5F9-42F5EE374016}"/>
              </a:ext>
            </a:extLst>
          </p:cNvPr>
          <p:cNvSpPr>
            <a:spLocks noGrp="1"/>
          </p:cNvSpPr>
          <p:nvPr>
            <p:ph type="ftr" sz="quarter" idx="11"/>
          </p:nvPr>
        </p:nvSpPr>
        <p:spPr>
          <a:xfrm>
            <a:off x="3385458" y="4937713"/>
            <a:ext cx="2895600" cy="186148"/>
          </a:xfrm>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D452A40F-E4B6-4B99-82FA-01FC2ED479C9}"/>
              </a:ext>
            </a:extLst>
          </p:cNvPr>
          <p:cNvSpPr>
            <a:spLocks noGrp="1"/>
          </p:cNvSpPr>
          <p:nvPr>
            <p:ph type="sldNum" sz="quarter" idx="12"/>
          </p:nvPr>
        </p:nvSpPr>
        <p:spPr/>
        <p:txBody>
          <a:bodyPr/>
          <a:lstStyle/>
          <a:p>
            <a:fld id="{42782948-4DBE-204D-AB9E-B65E067054AE}" type="slidenum">
              <a:rPr lang="en-US" smtClean="0"/>
              <a:pPr/>
              <a:t>6</a:t>
            </a:fld>
            <a:endParaRPr lang="en-US"/>
          </a:p>
        </p:txBody>
      </p:sp>
      <p:sp>
        <p:nvSpPr>
          <p:cNvPr id="6" name="Title 5">
            <a:extLst>
              <a:ext uri="{FF2B5EF4-FFF2-40B4-BE49-F238E27FC236}">
                <a16:creationId xmlns:a16="http://schemas.microsoft.com/office/drawing/2014/main" id="{1607609E-2A68-4DB2-A6B2-5850D57A3E57}"/>
              </a:ext>
            </a:extLst>
          </p:cNvPr>
          <p:cNvSpPr>
            <a:spLocks noGrp="1"/>
          </p:cNvSpPr>
          <p:nvPr>
            <p:ph type="title"/>
          </p:nvPr>
        </p:nvSpPr>
        <p:spPr>
          <a:xfrm>
            <a:off x="685800" y="250026"/>
            <a:ext cx="7772400" cy="369332"/>
          </a:xfrm>
        </p:spPr>
        <p:txBody>
          <a:bodyPr/>
          <a:lstStyle/>
          <a:p>
            <a:r>
              <a:rPr lang="ky-KG" sz="1800" b="1" dirty="0">
                <a:latin typeface="Arial" panose="020B0604020202020204" pitchFamily="34" charset="0"/>
                <a:cs typeface="Arial" panose="020B0604020202020204" pitchFamily="34" charset="0"/>
              </a:rPr>
              <a:t>К</a:t>
            </a:r>
            <a:r>
              <a:rPr lang="ru-RU" sz="1800" b="1" dirty="0" err="1">
                <a:latin typeface="Arial" panose="020B0604020202020204" pitchFamily="34" charset="0"/>
                <a:cs typeface="Arial" panose="020B0604020202020204" pitchFamily="34" charset="0"/>
              </a:rPr>
              <a:t>алыптандыруучу</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баалоо</a:t>
            </a:r>
            <a:endParaRPr lang="en-US" sz="1800" b="1" dirty="0">
              <a:latin typeface="Arial" panose="020B0604020202020204" pitchFamily="34" charset="0"/>
              <a:cs typeface="Arial" panose="020B0604020202020204" pitchFamily="34" charset="0"/>
            </a:endParaRPr>
          </a:p>
        </p:txBody>
      </p:sp>
      <p:sp>
        <p:nvSpPr>
          <p:cNvPr id="7" name="Content Placeholder 1">
            <a:extLst>
              <a:ext uri="{FF2B5EF4-FFF2-40B4-BE49-F238E27FC236}">
                <a16:creationId xmlns:a16="http://schemas.microsoft.com/office/drawing/2014/main" id="{CDB1BB28-325C-4404-8EF2-AA146D9F7A30}"/>
              </a:ext>
            </a:extLst>
          </p:cNvPr>
          <p:cNvSpPr>
            <a:spLocks noGrp="1"/>
          </p:cNvSpPr>
          <p:nvPr>
            <p:ph sz="half" idx="1"/>
          </p:nvPr>
        </p:nvSpPr>
        <p:spPr>
          <a:xfrm>
            <a:off x="685800" y="1296988"/>
            <a:ext cx="7772400" cy="3200400"/>
          </a:xfrm>
        </p:spPr>
        <p:txBody>
          <a:bodyPr>
            <a:normAutofit fontScale="92500" lnSpcReduction="10000"/>
          </a:bodyPr>
          <a:lstStyle/>
          <a:p>
            <a:r>
              <a:rPr lang="ru-RU"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Калыптандыруучу баалоо - </a:t>
            </a:r>
            <a:r>
              <a:rPr lang="ky-KG" sz="17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бул</a:t>
            </a:r>
            <a:r>
              <a:rPr lang="ky-KG" sz="1700" spc="3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окутуу</a:t>
            </a:r>
            <a:r>
              <a:rPr lang="ky-KG" sz="1700" b="1" spc="1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процессинде </a:t>
            </a:r>
            <a:r>
              <a:rPr lang="ky-KG" sz="1700" b="1" spc="1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окуучулардын </a:t>
            </a:r>
            <a:r>
              <a:rPr lang="ky-KG" sz="1700" spc="1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окуу көндүмү</a:t>
            </a:r>
            <a:r>
              <a:rPr lang="ky-KG" sz="1700" spc="1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кайсы</a:t>
            </a:r>
            <a:r>
              <a:rPr lang="ky-KG" sz="1700" b="1" spc="13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деңгээлде</a:t>
            </a:r>
            <a:r>
              <a:rPr lang="ky-KG" sz="1700" b="1" spc="26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калыптангандыгы</a:t>
            </a:r>
            <a:r>
              <a:rPr lang="ky-KG" sz="17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тууралуу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мугалимге маанилүү маалымат</a:t>
            </a:r>
            <a:r>
              <a:rPr lang="ky-KG" sz="1700" b="1"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берип</a:t>
            </a:r>
            <a:r>
              <a:rPr lang="ky-KG" sz="1700" b="1"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туруучу</a:t>
            </a:r>
            <a:r>
              <a:rPr lang="ky-KG" sz="1700" b="1"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баалоо</a:t>
            </a:r>
            <a:r>
              <a:rPr lang="ky-KG" sz="1700" spc="-2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болуп</a:t>
            </a:r>
            <a:r>
              <a:rPr lang="ky-KG" sz="17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саналат;</a:t>
            </a:r>
            <a:r>
              <a:rPr lang="ky-KG" sz="1700" spc="3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окуучулар</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кайсы</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жерде</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кыйынчылыктарга</a:t>
            </a:r>
            <a:r>
              <a:rPr lang="ky-KG" sz="1700" b="1"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туш</a:t>
            </a:r>
            <a:r>
              <a:rPr lang="ky-KG" sz="1700" b="1"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болушууда</a:t>
            </a:r>
            <a:r>
              <a:rPr lang="ky-KG" sz="17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spc="-10" dirty="0">
                <a:solidFill>
                  <a:schemeClr val="tx1"/>
                </a:solidFill>
                <a:effectLst/>
                <a:latin typeface="Arial" panose="020B0604020202020204" pitchFamily="34" charset="0"/>
                <a:ea typeface="Calibri" panose="020F0502020204030204" pitchFamily="34" charset="0"/>
                <a:cs typeface="Arial" panose="020B0604020202020204" pitchFamily="34" charset="0"/>
              </a:rPr>
              <a:t>ага</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ылайык</a:t>
            </a:r>
            <a:r>
              <a:rPr lang="ky-KG" sz="1700" spc="10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таанып</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билүү</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жана</a:t>
            </a:r>
            <a:r>
              <a:rPr lang="ky-KG" sz="1700" spc="11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окутуу</a:t>
            </a:r>
            <a:r>
              <a:rPr lang="ky-KG" sz="1700" b="1" spc="28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процессин</a:t>
            </a:r>
            <a:r>
              <a:rPr lang="ky-KG" sz="1700" b="1"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жакшыртуу</a:t>
            </a:r>
            <a:r>
              <a:rPr lang="ky-KG" sz="1700" b="1"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үчүн</a:t>
            </a:r>
            <a:r>
              <a:rPr lang="ky-KG" sz="1700" b="1"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a:t>
            </a:r>
            <a:r>
              <a:rPr lang="ky-KG" sz="170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жана</a:t>
            </a:r>
            <a:r>
              <a:rPr lang="ky-KG" sz="170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мугалим</a:t>
            </a:r>
            <a:r>
              <a:rPr lang="ky-KG" sz="170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кийинки</a:t>
            </a:r>
            <a:r>
              <a:rPr lang="ky-KG" sz="1700" b="1"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кандай</a:t>
            </a:r>
            <a:r>
              <a:rPr lang="ky-KG" sz="1700" b="1"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кадамдарды</a:t>
            </a:r>
            <a:r>
              <a:rPr lang="ky-KG" sz="170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жасашы</a:t>
            </a:r>
            <a:r>
              <a:rPr lang="ky-KG" sz="1700" spc="-5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керектиги тууралуу маалымат менен</a:t>
            </a:r>
            <a:r>
              <a:rPr lang="ky-KG" sz="1700" spc="5"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камсыз кылат(</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окутуу үчүн баалоо)</a:t>
            </a:r>
            <a:r>
              <a:rPr lang="en-US" sz="1700" b="1"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ru-RU" sz="17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ru-RU" sz="17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ru-RU" sz="1700" dirty="0">
                <a:solidFill>
                  <a:schemeClr val="tx1"/>
                </a:solidFill>
                <a:latin typeface="Arial" panose="020B0604020202020204" pitchFamily="34" charset="0"/>
                <a:cs typeface="Arial" panose="020B0604020202020204" pitchFamily="34" charset="0"/>
              </a:rPr>
              <a:t>«Калыптандыруучу баалоо – </a:t>
            </a:r>
            <a:r>
              <a:rPr lang="ru-RU" sz="1700" dirty="0" err="1">
                <a:solidFill>
                  <a:schemeClr val="tx1"/>
                </a:solidFill>
                <a:latin typeface="Arial" panose="020B0604020202020204" pitchFamily="34" charset="0"/>
                <a:cs typeface="Arial" panose="020B0604020202020204" pitchFamily="34" charset="0"/>
              </a:rPr>
              <a:t>бул</a:t>
            </a:r>
            <a:r>
              <a:rPr lang="ru-RU" sz="1700" dirty="0">
                <a:solidFill>
                  <a:schemeClr val="tx1"/>
                </a:solidFill>
                <a:latin typeface="Arial" panose="020B0604020202020204" pitchFamily="34" charset="0"/>
                <a:cs typeface="Arial" panose="020B0604020202020204" pitchFamily="34" charset="0"/>
              </a:rPr>
              <a:t> </a:t>
            </a:r>
            <a:r>
              <a:rPr lang="ru-RU" sz="1700" b="1" dirty="0">
                <a:solidFill>
                  <a:schemeClr val="tx1"/>
                </a:solidFill>
                <a:latin typeface="Arial" panose="020B0604020202020204" pitchFamily="34" charset="0"/>
                <a:cs typeface="Arial" panose="020B0604020202020204" pitchFamily="34" charset="0"/>
              </a:rPr>
              <a:t>окутуу </a:t>
            </a:r>
            <a:r>
              <a:rPr lang="ru-RU" sz="1700" b="1" dirty="0" err="1">
                <a:solidFill>
                  <a:schemeClr val="tx1"/>
                </a:solidFill>
                <a:latin typeface="Arial" panose="020B0604020202020204" pitchFamily="34" charset="0"/>
                <a:cs typeface="Arial" panose="020B0604020202020204" pitchFamily="34" charset="0"/>
              </a:rPr>
              <a:t>процессиндеги</a:t>
            </a:r>
            <a:r>
              <a:rPr lang="ru-RU" sz="1700" b="1" dirty="0">
                <a:solidFill>
                  <a:schemeClr val="tx1"/>
                </a:solidFill>
                <a:latin typeface="Arial" panose="020B0604020202020204" pitchFamily="34" charset="0"/>
                <a:cs typeface="Arial" panose="020B0604020202020204" pitchFamily="34" charset="0"/>
              </a:rPr>
              <a:t> </a:t>
            </a:r>
            <a:r>
              <a:rPr lang="ru-RU" sz="1700" dirty="0">
                <a:solidFill>
                  <a:schemeClr val="tx1"/>
                </a:solidFill>
                <a:latin typeface="Arial" panose="020B0604020202020204" pitchFamily="34" charset="0"/>
                <a:cs typeface="Arial" panose="020B0604020202020204" pitchFamily="34" charset="0"/>
              </a:rPr>
              <a:t>баалоо, </a:t>
            </a:r>
            <a:r>
              <a:rPr lang="ru-RU" sz="1700" dirty="0" err="1">
                <a:solidFill>
                  <a:schemeClr val="tx1"/>
                </a:solidFill>
                <a:latin typeface="Arial" panose="020B0604020202020204" pitchFamily="34" charset="0"/>
                <a:cs typeface="Arial" panose="020B0604020202020204" pitchFamily="34" charset="0"/>
              </a:rPr>
              <a:t>окуучулардын</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жетишкендиктерин</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байкап</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анализдеп</a:t>
            </a:r>
            <a:r>
              <a:rPr lang="ru-RU" sz="1700" dirty="0">
                <a:solidFill>
                  <a:schemeClr val="tx1"/>
                </a:solidFill>
                <a:latin typeface="Arial" panose="020B0604020202020204" pitchFamily="34" charset="0"/>
                <a:cs typeface="Arial" panose="020B0604020202020204" pitchFamily="34" charset="0"/>
              </a:rPr>
              <a:t>, </a:t>
            </a:r>
            <a:r>
              <a:rPr lang="ru-RU" sz="1700" b="1" dirty="0">
                <a:solidFill>
                  <a:schemeClr val="tx1"/>
                </a:solidFill>
                <a:latin typeface="Arial" panose="020B0604020202020204" pitchFamily="34" charset="0"/>
                <a:cs typeface="Arial" panose="020B0604020202020204" pitchFamily="34" charset="0"/>
              </a:rPr>
              <a:t>окуучуларга </a:t>
            </a:r>
            <a:r>
              <a:rPr lang="ru-RU" sz="1700" b="1" dirty="0" err="1">
                <a:solidFill>
                  <a:schemeClr val="tx1"/>
                </a:solidFill>
                <a:latin typeface="Arial" panose="020B0604020202020204" pitchFamily="34" charset="0"/>
                <a:cs typeface="Arial" panose="020B0604020202020204" pitchFamily="34" charset="0"/>
              </a:rPr>
              <a:t>кайтарым</a:t>
            </a:r>
            <a:r>
              <a:rPr lang="ru-RU" sz="1700" b="1" dirty="0">
                <a:solidFill>
                  <a:schemeClr val="tx1"/>
                </a:solidFill>
                <a:latin typeface="Arial" panose="020B0604020202020204" pitchFamily="34" charset="0"/>
                <a:cs typeface="Arial" panose="020B0604020202020204" pitchFamily="34" charset="0"/>
              </a:rPr>
              <a:t> </a:t>
            </a:r>
            <a:r>
              <a:rPr lang="ru-RU" sz="1700" b="1" dirty="0" err="1">
                <a:solidFill>
                  <a:schemeClr val="tx1"/>
                </a:solidFill>
                <a:latin typeface="Arial" panose="020B0604020202020204" pitchFamily="34" charset="0"/>
                <a:cs typeface="Arial" panose="020B0604020202020204" pitchFamily="34" charset="0"/>
              </a:rPr>
              <a:t>байланыш</a:t>
            </a:r>
            <a:r>
              <a:rPr lang="ru-RU" sz="1700" b="1" dirty="0">
                <a:solidFill>
                  <a:schemeClr val="tx1"/>
                </a:solidFill>
                <a:latin typeface="Arial" panose="020B0604020202020204" pitchFamily="34" charset="0"/>
                <a:cs typeface="Arial" panose="020B0604020202020204" pitchFamily="34" charset="0"/>
              </a:rPr>
              <a:t> берүү аркылуу </a:t>
            </a:r>
            <a:r>
              <a:rPr lang="ru-RU" sz="1700" dirty="0">
                <a:solidFill>
                  <a:schemeClr val="tx1"/>
                </a:solidFill>
                <a:latin typeface="Arial" panose="020B0604020202020204" pitchFamily="34" charset="0"/>
                <a:cs typeface="Arial" panose="020B0604020202020204" pitchFamily="34" charset="0"/>
              </a:rPr>
              <a:t> </a:t>
            </a:r>
            <a:r>
              <a:rPr lang="ru-RU" sz="1700" b="1" dirty="0">
                <a:solidFill>
                  <a:schemeClr val="tx1"/>
                </a:solidFill>
                <a:latin typeface="Arial" panose="020B0604020202020204" pitchFamily="34" charset="0"/>
                <a:cs typeface="Arial" panose="020B0604020202020204" pitchFamily="34" charset="0"/>
              </a:rPr>
              <a:t>окутуу </a:t>
            </a:r>
            <a:r>
              <a:rPr lang="ru-RU" sz="1700" b="1" dirty="0" err="1">
                <a:solidFill>
                  <a:schemeClr val="tx1"/>
                </a:solidFill>
                <a:latin typeface="Arial" panose="020B0604020202020204" pitchFamily="34" charset="0"/>
                <a:cs typeface="Arial" panose="020B0604020202020204" pitchFamily="34" charset="0"/>
              </a:rPr>
              <a:t>процессин</a:t>
            </a:r>
            <a:r>
              <a:rPr lang="ru-RU" sz="1700" b="1" dirty="0">
                <a:solidFill>
                  <a:schemeClr val="tx1"/>
                </a:solidFill>
                <a:latin typeface="Arial" panose="020B0604020202020204" pitchFamily="34" charset="0"/>
                <a:cs typeface="Arial" panose="020B0604020202020204" pitchFamily="34" charset="0"/>
              </a:rPr>
              <a:t> </a:t>
            </a:r>
            <a:r>
              <a:rPr lang="ru-RU" sz="1700" b="1" dirty="0" err="1">
                <a:solidFill>
                  <a:schemeClr val="tx1"/>
                </a:solidFill>
                <a:latin typeface="Arial" panose="020B0604020202020204" pitchFamily="34" charset="0"/>
                <a:cs typeface="Arial" panose="020B0604020202020204" pitchFamily="34" charset="0"/>
              </a:rPr>
              <a:t>жакшыртууга</a:t>
            </a:r>
            <a:r>
              <a:rPr lang="ru-RU" sz="1700" b="1"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шарт</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түзөт</a:t>
            </a:r>
            <a:r>
              <a:rPr lang="ru-RU" sz="1700" b="1" dirty="0">
                <a:solidFill>
                  <a:schemeClr val="tx1"/>
                </a:solidFill>
                <a:latin typeface="Arial" panose="020B0604020202020204" pitchFamily="34" charset="0"/>
                <a:cs typeface="Arial" panose="020B0604020202020204" pitchFamily="34" charset="0"/>
              </a:rPr>
              <a:t> </a:t>
            </a:r>
            <a:r>
              <a:rPr lang="ru-RU" sz="1700" dirty="0">
                <a:solidFill>
                  <a:schemeClr val="tx1"/>
                </a:solidFill>
                <a:latin typeface="Arial" panose="020B0604020202020204" pitchFamily="34" charset="0"/>
                <a:cs typeface="Arial" panose="020B0604020202020204" pitchFamily="34" charset="0"/>
              </a:rPr>
              <a:t>(</a:t>
            </a:r>
            <a:r>
              <a:rPr lang="en-US" sz="1700" dirty="0">
                <a:solidFill>
                  <a:schemeClr val="tx1"/>
                </a:solidFill>
                <a:latin typeface="Arial" panose="020B0604020202020204" pitchFamily="34" charset="0"/>
                <a:cs typeface="Arial" panose="020B0604020202020204" pitchFamily="34" charset="0"/>
              </a:rPr>
              <a:t>USAID</a:t>
            </a:r>
            <a:r>
              <a:rPr lang="ky-KG" sz="1700" dirty="0">
                <a:solidFill>
                  <a:schemeClr val="tx1"/>
                </a:solidFill>
                <a:latin typeface="Arial" panose="020B0604020202020204" pitchFamily="34" charset="0"/>
                <a:cs typeface="Arial" panose="020B0604020202020204" pitchFamily="34" charset="0"/>
              </a:rPr>
              <a:t>дин </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Келгиле</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окуйбуз</a:t>
            </a:r>
            <a:r>
              <a:rPr lang="ru-RU" sz="1700" dirty="0">
                <a:solidFill>
                  <a:schemeClr val="tx1"/>
                </a:solidFill>
                <a:latin typeface="Arial" panose="020B0604020202020204" pitchFamily="34" charset="0"/>
                <a:cs typeface="Arial" panose="020B0604020202020204" pitchFamily="34" charset="0"/>
              </a:rPr>
              <a:t>» </a:t>
            </a:r>
            <a:r>
              <a:rPr lang="ru-RU" sz="1700" dirty="0" err="1">
                <a:solidFill>
                  <a:schemeClr val="tx1"/>
                </a:solidFill>
                <a:latin typeface="Arial" panose="020B0604020202020204" pitchFamily="34" charset="0"/>
                <a:cs typeface="Arial" panose="020B0604020202020204" pitchFamily="34" charset="0"/>
              </a:rPr>
              <a:t>долбоору</a:t>
            </a:r>
            <a:r>
              <a:rPr lang="ru-RU" sz="1700" dirty="0">
                <a:solidFill>
                  <a:schemeClr val="tx1"/>
                </a:solidFill>
                <a:latin typeface="Arial" panose="020B0604020202020204" pitchFamily="34" charset="0"/>
                <a:cs typeface="Arial" panose="020B0604020202020204" pitchFamily="34" charset="0"/>
              </a:rPr>
              <a:t>,  7-модуль).</a:t>
            </a:r>
          </a:p>
          <a:p>
            <a:endParaRPr lang="en-US" dirty="0"/>
          </a:p>
        </p:txBody>
      </p:sp>
    </p:spTree>
    <p:extLst>
      <p:ext uri="{BB962C8B-B14F-4D97-AF65-F5344CB8AC3E}">
        <p14:creationId xmlns:p14="http://schemas.microsoft.com/office/powerpoint/2010/main" val="3441404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6F7B-8242-4CE4-8785-0568E4A9BB67}"/>
              </a:ext>
            </a:extLst>
          </p:cNvPr>
          <p:cNvSpPr>
            <a:spLocks noGrp="1"/>
          </p:cNvSpPr>
          <p:nvPr>
            <p:ph type="title"/>
          </p:nvPr>
        </p:nvSpPr>
        <p:spPr>
          <a:xfrm>
            <a:off x="685800" y="318056"/>
            <a:ext cx="7772400" cy="369332"/>
          </a:xfrm>
        </p:spPr>
        <p:txBody>
          <a:bodyPr/>
          <a:lstStyle/>
          <a:p>
            <a:r>
              <a:rPr lang="ru-RU" sz="1800" b="1" dirty="0">
                <a:latin typeface="Arial" panose="020B0604020202020204" pitchFamily="34" charset="0"/>
                <a:cs typeface="Arial" panose="020B0604020202020204" pitchFamily="34" charset="0"/>
              </a:rPr>
              <a:t>Калыптандыруучу </a:t>
            </a:r>
            <a:r>
              <a:rPr lang="ru-RU" sz="1800" b="1" dirty="0" err="1">
                <a:latin typeface="Arial" panose="020B0604020202020204" pitchFamily="34" charset="0"/>
                <a:cs typeface="Arial" panose="020B0604020202020204" pitchFamily="34" charset="0"/>
              </a:rPr>
              <a:t>баалоону</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эмнеге</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колдонушат</a:t>
            </a:r>
            <a:r>
              <a:rPr lang="ru-RU" sz="1800" b="1"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45E91B6-1B18-4714-9465-2DE89A1D5429}"/>
              </a:ext>
            </a:extLst>
          </p:cNvPr>
          <p:cNvSpPr>
            <a:spLocks noGrp="1"/>
          </p:cNvSpPr>
          <p:nvPr>
            <p:ph idx="1"/>
          </p:nvPr>
        </p:nvSpPr>
        <p:spPr/>
        <p:txBody>
          <a:bodyPr>
            <a:normAutofit lnSpcReduction="10000"/>
          </a:bodyPr>
          <a:lstStyle/>
          <a:p>
            <a:pPr marL="0" indent="0" defTabSz="691286">
              <a:lnSpc>
                <a:spcPct val="90000"/>
              </a:lnSpc>
              <a:spcBef>
                <a:spcPts val="756"/>
              </a:spcBef>
              <a:spcAft>
                <a:spcPts val="0"/>
              </a:spcAft>
              <a:buNone/>
              <a:defRPr/>
            </a:pPr>
            <a:r>
              <a:rPr lang="ru-RU" b="1" dirty="0" err="1">
                <a:solidFill>
                  <a:schemeClr val="tx1"/>
                </a:solidFill>
                <a:latin typeface="Arial" panose="020B0604020202020204" pitchFamily="34" charset="0"/>
                <a:cs typeface="Arial" panose="020B0604020202020204" pitchFamily="34" charset="0"/>
              </a:rPr>
              <a:t>Мамлекеттик</a:t>
            </a:r>
            <a:r>
              <a:rPr lang="ru-RU" b="1" dirty="0">
                <a:solidFill>
                  <a:schemeClr val="tx1"/>
                </a:solidFill>
                <a:latin typeface="Arial" panose="020B0604020202020204" pitchFamily="34" charset="0"/>
                <a:cs typeface="Arial" panose="020B0604020202020204" pitchFamily="34" charset="0"/>
              </a:rPr>
              <a:t> билим берүү стандарты, 64 –</a:t>
            </a:r>
            <a:r>
              <a:rPr lang="ru-RU" b="1" dirty="0" err="1">
                <a:solidFill>
                  <a:schemeClr val="tx1"/>
                </a:solidFill>
                <a:latin typeface="Arial" panose="020B0604020202020204" pitchFamily="34" charset="0"/>
                <a:cs typeface="Arial" panose="020B0604020202020204" pitchFamily="34" charset="0"/>
              </a:rPr>
              <a:t>берене</a:t>
            </a:r>
            <a:endParaRPr lang="en-US" b="1" dirty="0">
              <a:solidFill>
                <a:schemeClr val="tx1"/>
              </a:solidFill>
              <a:latin typeface="Arial" panose="020B0604020202020204" pitchFamily="34" charset="0"/>
              <a:cs typeface="Arial" panose="020B0604020202020204" pitchFamily="34" charset="0"/>
            </a:endParaRPr>
          </a:p>
          <a:p>
            <a:pPr marL="0" indent="0" algn="just" defTabSz="691286">
              <a:lnSpc>
                <a:spcPct val="90000"/>
              </a:lnSpc>
              <a:spcBef>
                <a:spcPts val="756"/>
              </a:spcBef>
              <a:spcAft>
                <a:spcPts val="0"/>
              </a:spcAft>
              <a:buNone/>
              <a:defRPr/>
            </a:pPr>
            <a:r>
              <a:rPr lang="ky-KG"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Форматтык</a:t>
            </a:r>
            <a:r>
              <a:rPr lang="ky-K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баа берүү материалды өздөштүрүшүнүн жекече өзгөчөлүктөрүн (ишти аткаруу темпи, теманы өздөштүрүү ыкмалары ж.б.) эске алуу менен окуучунун прогрессин аныктоо, ошондой эле ийгиликтерге жетишүү үчүн рекомендацияларды иштеп чыгуу максатында колдонулат. </a:t>
            </a:r>
          </a:p>
          <a:p>
            <a:pPr marL="0" indent="0" algn="just" defTabSz="691286">
              <a:lnSpc>
                <a:spcPct val="90000"/>
              </a:lnSpc>
              <a:spcBef>
                <a:spcPts val="756"/>
              </a:spcBef>
              <a:spcAft>
                <a:spcPts val="0"/>
              </a:spcAft>
              <a:buNone/>
              <a:defRPr/>
            </a:pPr>
            <a:r>
              <a:rPr lang="ky-K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Мугалим форматтык баа берүүнү окутууну өз убагында коррекциялоо, пландаштырууга өзгөртүүлөрдү киргизүү, ал эми </a:t>
            </a:r>
            <a:br>
              <a:rPr lang="ky-K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ky-K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окуучулар - алар аткарган иштин сапатын жакшыртуу үчүн пайдаланат. Окуучунун прогресси окуучу аткарган конкреттүү иштин негизинде билим берүү чөйрөсүнүн алкагында окутуу максаттарында түптөлгөн белгилүү натыйжаларга жетишүү катары аныкталат. </a:t>
            </a:r>
            <a:endParaRPr lang="ru-RU" dirty="0">
              <a:solidFill>
                <a:schemeClr val="tx1"/>
              </a:solidFill>
              <a:latin typeface="Arial" panose="020B0604020202020204" pitchFamily="34" charset="0"/>
              <a:cs typeface="Arial" panose="020B0604020202020204" pitchFamily="34" charset="0"/>
            </a:endParaRPr>
          </a:p>
          <a:p>
            <a:pPr marL="0" indent="0" defTabSz="691286">
              <a:lnSpc>
                <a:spcPct val="90000"/>
              </a:lnSpc>
              <a:spcBef>
                <a:spcPts val="756"/>
              </a:spcBef>
              <a:spcAft>
                <a:spcPts val="0"/>
              </a:spcAft>
              <a:buNone/>
              <a:defRPr/>
            </a:pPr>
            <a:endParaRPr lang="ru-RU" sz="900" dirty="0">
              <a:solidFill>
                <a:prstClr val="black"/>
              </a:solidFill>
              <a:latin typeface="Calibri" panose="020F0502020204030204"/>
              <a:cs typeface="+mn-cs"/>
            </a:endParaRPr>
          </a:p>
          <a:p>
            <a:pPr marL="0" indent="0" algn="just">
              <a:buNone/>
            </a:pPr>
            <a:r>
              <a:rPr lang="ru-RU" sz="1100" b="0" i="0" dirty="0">
                <a:solidFill>
                  <a:srgbClr val="333333"/>
                </a:solidFill>
                <a:effectLst/>
                <a:latin typeface="Roboto" panose="02000000000000000000" pitchFamily="2" charset="0"/>
              </a:rPr>
              <a:t>  Кыргыз </a:t>
            </a:r>
            <a:r>
              <a:rPr lang="ru-RU" sz="1100" b="0" i="0" dirty="0" err="1">
                <a:solidFill>
                  <a:srgbClr val="333333"/>
                </a:solidFill>
                <a:effectLst/>
                <a:latin typeface="Roboto" panose="02000000000000000000" pitchFamily="2" charset="0"/>
              </a:rPr>
              <a:t>Республикасынын</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Министирлер</a:t>
            </a:r>
            <a:r>
              <a:rPr lang="ru-RU" sz="1100" b="0" i="0" dirty="0">
                <a:solidFill>
                  <a:srgbClr val="333333"/>
                </a:solidFill>
                <a:effectLst/>
                <a:latin typeface="Roboto" panose="02000000000000000000" pitchFamily="2" charset="0"/>
              </a:rPr>
              <a:t> </a:t>
            </a:r>
            <a:r>
              <a:rPr lang="ru-RU" sz="1100" dirty="0" err="1">
                <a:solidFill>
                  <a:srgbClr val="333333"/>
                </a:solidFill>
                <a:latin typeface="Roboto" panose="02000000000000000000" pitchFamily="2" charset="0"/>
              </a:rPr>
              <a:t>К</a:t>
            </a:r>
            <a:r>
              <a:rPr lang="ru-RU" sz="1100" b="0" i="0" dirty="0" err="1">
                <a:solidFill>
                  <a:srgbClr val="333333"/>
                </a:solidFill>
                <a:effectLst/>
                <a:latin typeface="Roboto" panose="02000000000000000000" pitchFamily="2" charset="0"/>
              </a:rPr>
              <a:t>абинетинин</a:t>
            </a:r>
            <a:r>
              <a:rPr lang="ru-RU" sz="1100" b="0" i="0" dirty="0">
                <a:solidFill>
                  <a:srgbClr val="333333"/>
                </a:solidFill>
                <a:effectLst/>
                <a:latin typeface="Roboto" panose="02000000000000000000" pitchFamily="2" charset="0"/>
              </a:rPr>
              <a:t> 2022жылдын 22-июлундагы №</a:t>
            </a:r>
            <a:r>
              <a:rPr lang="ru-RU" sz="1100" dirty="0">
                <a:solidFill>
                  <a:srgbClr val="333333"/>
                </a:solidFill>
                <a:latin typeface="Roboto" panose="02000000000000000000" pitchFamily="2" charset="0"/>
              </a:rPr>
              <a:t>39</a:t>
            </a:r>
            <a:r>
              <a:rPr lang="ru-RU" sz="1100" b="0" i="0" dirty="0">
                <a:solidFill>
                  <a:srgbClr val="333333"/>
                </a:solidFill>
                <a:effectLst/>
                <a:latin typeface="Roboto" panose="02000000000000000000" pitchFamily="2" charset="0"/>
              </a:rPr>
              <a:t>3 </a:t>
            </a:r>
            <a:r>
              <a:rPr lang="ru-RU" sz="1100" b="0" i="0" dirty="0" err="1">
                <a:solidFill>
                  <a:srgbClr val="333333"/>
                </a:solidFill>
                <a:effectLst/>
                <a:latin typeface="Roboto" panose="02000000000000000000" pitchFamily="2" charset="0"/>
              </a:rPr>
              <a:t>токтому</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менен</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бекитилген</a:t>
            </a:r>
            <a:r>
              <a:rPr lang="ru-RU" sz="1100" b="0" i="0" dirty="0">
                <a:solidFill>
                  <a:srgbClr val="333333"/>
                </a:solidFill>
                <a:effectLst/>
                <a:latin typeface="Roboto" panose="02000000000000000000" pitchFamily="2" charset="0"/>
              </a:rPr>
              <a:t> Кыргыз </a:t>
            </a:r>
            <a:r>
              <a:rPr lang="ru-RU" sz="1100" b="0" i="0" dirty="0" err="1">
                <a:solidFill>
                  <a:srgbClr val="333333"/>
                </a:solidFill>
                <a:effectLst/>
                <a:latin typeface="Roboto" panose="02000000000000000000" pitchFamily="2" charset="0"/>
              </a:rPr>
              <a:t>Республикасында</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жалпы</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мектептик</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билимдин</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мамлекеттик</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билим</a:t>
            </a:r>
            <a:r>
              <a:rPr lang="ru-RU" sz="1100" b="0" i="0" dirty="0">
                <a:solidFill>
                  <a:srgbClr val="333333"/>
                </a:solidFill>
                <a:effectLst/>
                <a:latin typeface="Roboto" panose="02000000000000000000" pitchFamily="2" charset="0"/>
              </a:rPr>
              <a:t> </a:t>
            </a:r>
            <a:r>
              <a:rPr lang="ru-RU" sz="1100" b="0" i="0" dirty="0" err="1">
                <a:solidFill>
                  <a:srgbClr val="333333"/>
                </a:solidFill>
                <a:effectLst/>
                <a:latin typeface="Roboto" panose="02000000000000000000" pitchFamily="2" charset="0"/>
              </a:rPr>
              <a:t>берүү</a:t>
            </a:r>
            <a:r>
              <a:rPr lang="ru-RU" sz="1100" b="0" i="0" dirty="0">
                <a:solidFill>
                  <a:srgbClr val="333333"/>
                </a:solidFill>
                <a:effectLst/>
                <a:latin typeface="Roboto" panose="02000000000000000000" pitchFamily="2" charset="0"/>
              </a:rPr>
              <a:t> стандарты</a:t>
            </a:r>
          </a:p>
          <a:p>
            <a:endParaRPr lang="en-US" dirty="0"/>
          </a:p>
        </p:txBody>
      </p:sp>
    </p:spTree>
    <p:extLst>
      <p:ext uri="{BB962C8B-B14F-4D97-AF65-F5344CB8AC3E}">
        <p14:creationId xmlns:p14="http://schemas.microsoft.com/office/powerpoint/2010/main" val="1874050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482D-5D53-4FB5-A248-6CAD43FAE043}"/>
              </a:ext>
            </a:extLst>
          </p:cNvPr>
          <p:cNvSpPr>
            <a:spLocks noGrp="1"/>
          </p:cNvSpPr>
          <p:nvPr>
            <p:ph type="title"/>
          </p:nvPr>
        </p:nvSpPr>
        <p:spPr>
          <a:xfrm>
            <a:off x="686104" y="775255"/>
            <a:ext cx="7772400" cy="369332"/>
          </a:xfrm>
        </p:spPr>
        <p:txBody>
          <a:bodyPr/>
          <a:lstStyle/>
          <a:p>
            <a:r>
              <a:rPr lang="ru-RU" sz="1800" b="1" dirty="0">
                <a:latin typeface="Arial" panose="020B0604020202020204" pitchFamily="34" charset="0"/>
                <a:cs typeface="Arial" panose="020B0604020202020204" pitchFamily="34" charset="0"/>
              </a:rPr>
              <a:t>Калыптандыруучу </a:t>
            </a:r>
            <a:r>
              <a:rPr lang="ru-RU" sz="1800" b="1" dirty="0" err="1">
                <a:latin typeface="Arial" panose="020B0604020202020204" pitchFamily="34" charset="0"/>
                <a:cs typeface="Arial" panose="020B0604020202020204" pitchFamily="34" charset="0"/>
              </a:rPr>
              <a:t>баалоонун</a:t>
            </a:r>
            <a:r>
              <a:rPr lang="ru-RU" sz="1800" b="1" dirty="0">
                <a:latin typeface="Arial" panose="020B0604020202020204" pitchFamily="34" charset="0"/>
                <a:cs typeface="Arial" panose="020B0604020202020204" pitchFamily="34" charset="0"/>
              </a:rPr>
              <a:t> </a:t>
            </a:r>
            <a:r>
              <a:rPr lang="ru-RU" sz="1800" b="1" dirty="0" err="1">
                <a:latin typeface="Arial" panose="020B0604020202020204" pitchFamily="34" charset="0"/>
                <a:cs typeface="Arial" panose="020B0604020202020204" pitchFamily="34" charset="0"/>
              </a:rPr>
              <a:t>компоненттери</a:t>
            </a:r>
            <a:endParaRPr lang="en-US" sz="1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12E06C2-92B5-423E-BCE0-79DFC6448C30}"/>
              </a:ext>
            </a:extLst>
          </p:cNvPr>
          <p:cNvSpPr>
            <a:spLocks noGrp="1"/>
          </p:cNvSpPr>
          <p:nvPr>
            <p:ph idx="1"/>
          </p:nvPr>
        </p:nvSpPr>
        <p:spPr>
          <a:xfrm>
            <a:off x="685800" y="1296987"/>
            <a:ext cx="7772400" cy="3567220"/>
          </a:xfrm>
        </p:spPr>
        <p:txBody>
          <a:bodyPr>
            <a:normAutofit/>
          </a:bodyPr>
          <a:lstStyle/>
          <a:p>
            <a:pPr marL="342900" marR="0" lvl="0" indent="-342900" algn="just">
              <a:lnSpc>
                <a:spcPct val="107000"/>
              </a:lnSpc>
              <a:spcBef>
                <a:spcPts val="0"/>
              </a:spcBef>
              <a:spcAft>
                <a:spcPts val="0"/>
              </a:spcAft>
              <a:buFont typeface="+mj-lt"/>
              <a:buAutoNum type="arabicPeriod"/>
              <a:tabLst>
                <a:tab pos="228600" algn="l"/>
                <a:tab pos="5600700" algn="l"/>
              </a:tabLst>
            </a:pP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Мугалим окуучуларга натыйжалуу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кайтарым байланыш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берет.</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gn="just">
              <a:lnSpc>
                <a:spcPct val="107000"/>
              </a:lnSpc>
              <a:spcBef>
                <a:spcPts val="0"/>
              </a:spcBef>
              <a:spcAft>
                <a:spcPts val="0"/>
              </a:spcAft>
              <a:buFont typeface="+mj-lt"/>
              <a:buAutoNum type="arabicPeriod"/>
              <a:tabLst>
                <a:tab pos="228600" algn="l"/>
                <a:tab pos="5600700" algn="l"/>
              </a:tabLst>
            </a:pPr>
            <a:r>
              <a:rPr lang="ky-KG" sz="1700" b="1" dirty="0">
                <a:solidFill>
                  <a:schemeClr val="tx1"/>
                </a:solidFill>
                <a:latin typeface="Arial" panose="020B0604020202020204" pitchFamily="34" charset="0"/>
                <a:ea typeface="Calibri" panose="020F0502020204030204" pitchFamily="34" charset="0"/>
                <a:cs typeface="Arial" panose="020B0604020202020204" pitchFamily="34" charset="0"/>
              </a:rPr>
              <a:t>Окуучулар </a:t>
            </a:r>
            <a:r>
              <a:rPr lang="ky-KG" sz="1700" dirty="0">
                <a:solidFill>
                  <a:schemeClr val="tx1"/>
                </a:solidFill>
                <a:latin typeface="Arial" panose="020B0604020202020204" pitchFamily="34" charset="0"/>
                <a:ea typeface="Calibri" panose="020F0502020204030204" pitchFamily="34" charset="0"/>
                <a:cs typeface="Arial" panose="020B0604020202020204" pitchFamily="34" charset="0"/>
              </a:rPr>
              <a:t>окуп-үйрөнүү процессине </a:t>
            </a:r>
            <a:r>
              <a:rPr lang="ky-KG" sz="1700" b="1" dirty="0">
                <a:solidFill>
                  <a:schemeClr val="tx1"/>
                </a:solidFill>
                <a:latin typeface="Arial" panose="020B0604020202020204" pitchFamily="34" charset="0"/>
                <a:ea typeface="Calibri" panose="020F0502020204030204" pitchFamily="34" charset="0"/>
                <a:cs typeface="Arial" panose="020B0604020202020204" pitchFamily="34" charset="0"/>
              </a:rPr>
              <a:t>а</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ктивдүү катышышат</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mj-lt"/>
              <a:buAutoNum type="arabicPeriod"/>
              <a:tabLst>
                <a:tab pos="228600" algn="l"/>
                <a:tab pos="5600700" algn="l"/>
              </a:tabLst>
            </a:pP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Мугалим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баалоонун жыйынтыктарын эске алып, окутуу процессин</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оңдоп </a:t>
            </a:r>
            <a:r>
              <a:rPr lang="ky-KG" sz="17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түзөйт</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1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mj-lt"/>
              <a:buAutoNum type="arabicPeriod"/>
              <a:tabLst>
                <a:tab pos="228600" algn="l"/>
                <a:tab pos="5600700" algn="l"/>
              </a:tabLst>
            </a:pP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Мугалим окуучуларды шыктандырууга жана өзүн өзү сыйлоого баалоонун таасири терең экенин жана алар өз кезегинде окууга маанилүү таасир берээрин тааныйт. </a:t>
            </a:r>
            <a:endParaRPr lang="en-US" sz="1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mj-lt"/>
              <a:buAutoNum type="arabicPeriod"/>
              <a:tabLst>
                <a:tab pos="228600" algn="l"/>
                <a:tab pos="5600700" algn="l"/>
              </a:tabLst>
            </a:pP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Окуучуларда </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өз алдынча өздөрүнүн билимдерин жана көндүмдөрүн баалоо </a:t>
            </a:r>
            <a:r>
              <a:rPr lang="ky-KG" sz="1700" dirty="0">
                <a:solidFill>
                  <a:schemeClr val="tx1"/>
                </a:solidFill>
                <a:effectLst/>
                <a:latin typeface="Arial" panose="020B0604020202020204" pitchFamily="34" charset="0"/>
                <a:ea typeface="Calibri" panose="020F0502020204030204" pitchFamily="34" charset="0"/>
                <a:cs typeface="Arial" panose="020B0604020202020204" pitchFamily="34" charset="0"/>
              </a:rPr>
              <a:t>билгичтиктери  калыптанат</a:t>
            </a:r>
            <a:r>
              <a:rPr lang="ky-KG" sz="1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just">
              <a:lnSpc>
                <a:spcPct val="107000"/>
              </a:lnSpc>
              <a:spcBef>
                <a:spcPts val="0"/>
              </a:spcBef>
              <a:spcAft>
                <a:spcPts val="0"/>
              </a:spcAft>
              <a:buNone/>
              <a:tabLst>
                <a:tab pos="228600" algn="l"/>
                <a:tab pos="5600700" algn="l"/>
              </a:tabLst>
            </a:pPr>
            <a:r>
              <a:rPr lang="ky-KG" sz="17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(«Кара куту: ичинде эмне бар? Окуучулардын билимдерин баалоо окуу-тарбия процессинин натыйжалуулугун жогорулатуу ыкмасы катары» П. Блэк жана Д. Уильям). </a:t>
            </a:r>
            <a:endParaRPr lang="en-US" sz="17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F904AD6B-3603-42DA-882C-81D5A96CE46A}"/>
              </a:ext>
            </a:extLst>
          </p:cNvPr>
          <p:cNvSpPr>
            <a:spLocks noGrp="1"/>
          </p:cNvSpPr>
          <p:nvPr>
            <p:ph type="ftr" sz="quarter" idx="10"/>
          </p:nvPr>
        </p:nvSpPr>
        <p:spPr/>
        <p:txBody>
          <a:bodyPr/>
          <a:lstStyle/>
          <a:p>
            <a:pPr>
              <a:defRPr/>
            </a:pPr>
            <a:r>
              <a:rPr lang="ru-RU" dirty="0"/>
              <a:t>ОКУУ КЕРЕМЕТ!</a:t>
            </a:r>
            <a:endParaRPr lang="en-US" dirty="0"/>
          </a:p>
        </p:txBody>
      </p:sp>
      <p:sp>
        <p:nvSpPr>
          <p:cNvPr id="5" name="Slide Number Placeholder 4">
            <a:extLst>
              <a:ext uri="{FF2B5EF4-FFF2-40B4-BE49-F238E27FC236}">
                <a16:creationId xmlns:a16="http://schemas.microsoft.com/office/drawing/2014/main" id="{D47D6CCB-68E5-42B3-BBCA-56E7DA0CC901}"/>
              </a:ext>
            </a:extLst>
          </p:cNvPr>
          <p:cNvSpPr>
            <a:spLocks noGrp="1"/>
          </p:cNvSpPr>
          <p:nvPr>
            <p:ph type="sldNum" sz="quarter" idx="11"/>
          </p:nvPr>
        </p:nvSpPr>
        <p:spPr/>
        <p:txBody>
          <a:bodyPr/>
          <a:lstStyle/>
          <a:p>
            <a:fld id="{F4A9E69A-31C3-4AB5-99F0-11DE1AC697B9}" type="slidenum">
              <a:rPr lang="en-US" altLang="en-US" smtClean="0"/>
              <a:pPr/>
              <a:t>8</a:t>
            </a:fld>
            <a:endParaRPr lang="en-US" altLang="en-US"/>
          </a:p>
        </p:txBody>
      </p:sp>
    </p:spTree>
    <p:extLst>
      <p:ext uri="{BB962C8B-B14F-4D97-AF65-F5344CB8AC3E}">
        <p14:creationId xmlns:p14="http://schemas.microsoft.com/office/powerpoint/2010/main" val="776896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4A5F52F2-C1B3-483A-A15C-F77B5B5C30CB}"/>
              </a:ext>
            </a:extLst>
          </p:cNvPr>
          <p:cNvGraphicFramePr>
            <a:graphicFrameLocks noGrp="1"/>
          </p:cNvGraphicFramePr>
          <p:nvPr>
            <p:ph sz="half" idx="1"/>
            <p:extLst>
              <p:ext uri="{D42A27DB-BD31-4B8C-83A1-F6EECF244321}">
                <p14:modId xmlns:p14="http://schemas.microsoft.com/office/powerpoint/2010/main" val="1173229080"/>
              </p:ext>
            </p:extLst>
          </p:nvPr>
        </p:nvGraphicFramePr>
        <p:xfrm>
          <a:off x="152400" y="609392"/>
          <a:ext cx="8886371" cy="4344671"/>
        </p:xfrm>
        <a:graphic>
          <a:graphicData uri="http://schemas.openxmlformats.org/drawingml/2006/table">
            <a:tbl>
              <a:tblPr firstRow="1" bandRow="1">
                <a:tableStyleId>{5C22544A-7EE6-4342-B048-85BDC9FD1C3A}</a:tableStyleId>
              </a:tblPr>
              <a:tblGrid>
                <a:gridCol w="1321754">
                  <a:extLst>
                    <a:ext uri="{9D8B030D-6E8A-4147-A177-3AD203B41FA5}">
                      <a16:colId xmlns:a16="http://schemas.microsoft.com/office/drawing/2014/main" val="3752208593"/>
                    </a:ext>
                  </a:extLst>
                </a:gridCol>
                <a:gridCol w="7564617">
                  <a:extLst>
                    <a:ext uri="{9D8B030D-6E8A-4147-A177-3AD203B41FA5}">
                      <a16:colId xmlns:a16="http://schemas.microsoft.com/office/drawing/2014/main" val="3244951762"/>
                    </a:ext>
                  </a:extLst>
                </a:gridCol>
              </a:tblGrid>
              <a:tr h="3350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600" dirty="0" err="1"/>
                        <a:t>Мисалдар</a:t>
                      </a:r>
                      <a:endParaRPr lang="en-US" sz="1600" dirty="0"/>
                    </a:p>
                  </a:txBody>
                  <a:tcPr/>
                </a:tc>
                <a:tc>
                  <a:txBody>
                    <a:bodyPr/>
                    <a:lstStyle/>
                    <a:p>
                      <a:r>
                        <a:rPr lang="ru-RU" sz="1600" dirty="0" err="1"/>
                        <a:t>Кыскача</a:t>
                      </a:r>
                      <a:r>
                        <a:rPr lang="ru-RU" sz="1600" dirty="0"/>
                        <a:t> </a:t>
                      </a:r>
                      <a:r>
                        <a:rPr lang="ru-RU" sz="1600" dirty="0" err="1"/>
                        <a:t>баяндалышы</a:t>
                      </a:r>
                      <a:endParaRPr lang="en-US" sz="1600" dirty="0"/>
                    </a:p>
                  </a:txBody>
                  <a:tcPr/>
                </a:tc>
                <a:extLst>
                  <a:ext uri="{0D108BD9-81ED-4DB2-BD59-A6C34878D82A}">
                    <a16:rowId xmlns:a16="http://schemas.microsoft.com/office/drawing/2014/main" val="2580951092"/>
                  </a:ext>
                </a:extLst>
              </a:tr>
              <a:tr h="676950">
                <a:tc>
                  <a:txBody>
                    <a:bodyPr/>
                    <a:lstStyle/>
                    <a:p>
                      <a:pPr marL="0" marR="0" algn="ctr">
                        <a:lnSpc>
                          <a:spcPct val="107000"/>
                        </a:lnSpc>
                        <a:spcBef>
                          <a:spcPts val="0"/>
                        </a:spcBef>
                        <a:spcAft>
                          <a:spcPts val="0"/>
                        </a:spcAft>
                      </a:pPr>
                      <a:r>
                        <a:rPr lang="ky-KG" sz="1100" noProof="0">
                          <a:effectLst/>
                          <a:latin typeface="Arial" panose="020B0604020202020204" pitchFamily="34" charset="0"/>
                          <a:ea typeface="Times New Roman" panose="02020603050405020304" pitchFamily="18" charset="0"/>
                          <a:cs typeface="Arial" panose="020B0604020202020204" pitchFamily="34" charset="0"/>
                        </a:rPr>
                        <a:t>Светофор</a:t>
                      </a:r>
                    </a:p>
                    <a:p>
                      <a:pPr marL="0" marR="0" algn="ctr">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Кол белгилери</a:t>
                      </a:r>
                    </a:p>
                  </a:txBody>
                  <a:tcPr marL="68580" marR="68580" marT="0" marB="0" anchor="ctr"/>
                </a:tc>
                <a:tc>
                  <a:txBody>
                    <a:bodyPr/>
                    <a:lstStyle/>
                    <a:p>
                      <a:pPr marL="0" marR="0">
                        <a:lnSpc>
                          <a:spcPct val="107000"/>
                        </a:lnSpc>
                        <a:spcBef>
                          <a:spcPts val="0"/>
                        </a:spcBef>
                        <a:spcAft>
                          <a:spcPts val="0"/>
                        </a:spcAft>
                      </a:pPr>
                      <a:r>
                        <a:rPr lang="ky-KG" sz="1100" noProof="0" dirty="0">
                          <a:effectLst/>
                          <a:latin typeface="Arial" panose="020B0604020202020204" pitchFamily="34" charset="0"/>
                          <a:ea typeface="Times New Roman" panose="02020603050405020304" pitchFamily="18" charset="0"/>
                          <a:cs typeface="Arial" panose="020B0604020202020204" pitchFamily="34" charset="0"/>
                        </a:rPr>
                        <a:t>Ар бир окуучуда үч түстүү </a:t>
                      </a:r>
                      <a:r>
                        <a:rPr lang="ky-KG" sz="1100" noProof="0" dirty="0" err="1">
                          <a:effectLst/>
                          <a:latin typeface="Arial" panose="020B0604020202020204" pitchFamily="34" charset="0"/>
                          <a:ea typeface="Times New Roman" panose="02020603050405020304" pitchFamily="18" charset="0"/>
                          <a:cs typeface="Arial" panose="020B0604020202020204" pitchFamily="34" charset="0"/>
                        </a:rPr>
                        <a:t>светофордун</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 карточкасы бар. Окуучулардын материалды түшүнгөндүгү же </a:t>
                      </a:r>
                      <a:r>
                        <a:rPr lang="ky-KG" sz="1100" noProof="0" dirty="0" err="1">
                          <a:effectLst/>
                          <a:latin typeface="Arial" panose="020B0604020202020204" pitchFamily="34" charset="0"/>
                          <a:ea typeface="Times New Roman" panose="02020603050405020304" pitchFamily="18" charset="0"/>
                          <a:cs typeface="Arial" panose="020B0604020202020204" pitchFamily="34" charset="0"/>
                        </a:rPr>
                        <a:t>түшүнбөгөндүгү</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 тууралуу  </a:t>
                      </a:r>
                      <a:r>
                        <a:rPr lang="ky-KG" sz="1100" noProof="0" dirty="0" err="1">
                          <a:effectLst/>
                          <a:latin typeface="Arial" panose="020B0604020202020204" pitchFamily="34" charset="0"/>
                          <a:ea typeface="Times New Roman" panose="02020603050405020304" pitchFamily="18" charset="0"/>
                          <a:cs typeface="Arial" panose="020B0604020202020204" pitchFamily="34" charset="0"/>
                        </a:rPr>
                        <a:t>карточкадагы</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  </a:t>
                      </a:r>
                      <a:r>
                        <a:rPr lang="ky-KG" sz="1100" noProof="0" dirty="0" err="1">
                          <a:effectLst/>
                          <a:latin typeface="Arial" panose="020B0604020202020204" pitchFamily="34" charset="0"/>
                          <a:ea typeface="Times New Roman" panose="02020603050405020304" pitchFamily="18" charset="0"/>
                          <a:cs typeface="Arial" panose="020B0604020202020204" pitchFamily="34" charset="0"/>
                        </a:rPr>
                        <a:t>тустөрдү</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 көтөрүү  аркылуу билдирүүсүн суранат. Эгерде сары жана кызыл </a:t>
                      </a:r>
                      <a:r>
                        <a:rPr lang="ky-KG" sz="1100" noProof="0" dirty="0" err="1">
                          <a:effectLst/>
                          <a:latin typeface="Arial" panose="020B0604020202020204" pitchFamily="34" charset="0"/>
                          <a:ea typeface="Times New Roman" panose="02020603050405020304" pitchFamily="18" charset="0"/>
                          <a:cs typeface="Arial" panose="020B0604020202020204" pitchFamily="34" charset="0"/>
                        </a:rPr>
                        <a:t>карточкалар</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 көп көтөрүлсө – анда материалды кайрадан түшүндүрүп, суроолорду карап чыгуу зарыл.  </a:t>
                      </a:r>
                      <a:r>
                        <a:rPr lang="ky-KG" sz="1100" b="1" noProof="0" dirty="0">
                          <a:effectLst/>
                          <a:latin typeface="Arial" panose="020B0604020202020204" pitchFamily="34" charset="0"/>
                          <a:ea typeface="Times New Roman" panose="02020603050405020304" pitchFamily="18" charset="0"/>
                          <a:cs typeface="Arial" panose="020B0604020202020204" pitchFamily="34" charset="0"/>
                        </a:rPr>
                        <a:t>Колдун белгилерин </a:t>
                      </a:r>
                      <a:r>
                        <a:rPr lang="ky-KG" sz="1100" noProof="0" dirty="0">
                          <a:effectLst/>
                          <a:latin typeface="Arial" panose="020B0604020202020204" pitchFamily="34" charset="0"/>
                          <a:ea typeface="Times New Roman" panose="02020603050405020304" pitchFamily="18" charset="0"/>
                          <a:cs typeface="Arial" panose="020B0604020202020204" pitchFamily="34" charset="0"/>
                        </a:rPr>
                        <a:t>колдонуп да ушундай өткөрсө болот (манжаны өйдө көтөрүү, муштум, алакан)</a:t>
                      </a:r>
                      <a:endParaRPr lang="ky-KG" sz="1100" noProof="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0347480"/>
                  </a:ext>
                </a:extLst>
              </a:tr>
              <a:tr h="1711136">
                <a:tc>
                  <a:txBody>
                    <a:bodyPr/>
                    <a:lstStyle/>
                    <a:p>
                      <a:pPr marL="0" marR="0" algn="ctr">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Чыгуу билети</a:t>
                      </a:r>
                    </a:p>
                    <a:p>
                      <a:pPr marL="0" marR="0" algn="ctr">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3-2-1</a:t>
                      </a:r>
                    </a:p>
                  </a:txBody>
                  <a:tcPr marL="68580" marR="68580" marT="0" marB="0" anchor="ctr"/>
                </a:tc>
                <a:tc>
                  <a:txBody>
                    <a:bodyPr/>
                    <a:lstStyle/>
                    <a:p>
                      <a:pPr marL="0" marR="0">
                        <a:lnSpc>
                          <a:spcPct val="107000"/>
                        </a:lnSpc>
                        <a:spcBef>
                          <a:spcPts val="0"/>
                        </a:spcBef>
                        <a:spcAft>
                          <a:spcPts val="0"/>
                        </a:spcAft>
                      </a:pPr>
                      <a:r>
                        <a:rPr lang="ky-KG" sz="1100" b="1" noProof="0">
                          <a:effectLst/>
                          <a:latin typeface="Arial" panose="020B0604020202020204" pitchFamily="34" charset="0"/>
                          <a:ea typeface="Calibri" panose="020F0502020204030204" pitchFamily="34" charset="0"/>
                          <a:cs typeface="Arial" panose="020B0604020202020204" pitchFamily="34" charset="0"/>
                        </a:rPr>
                        <a:t>Чыгуу билети</a:t>
                      </a:r>
                      <a:r>
                        <a:rPr lang="ky-KG" sz="1100" noProof="0">
                          <a:effectLst/>
                          <a:latin typeface="Arial" panose="020B0604020202020204" pitchFamily="34" charset="0"/>
                          <a:ea typeface="Calibri" panose="020F0502020204030204" pitchFamily="34" charset="0"/>
                          <a:cs typeface="Arial" panose="020B0604020202020204" pitchFamily="34" charset="0"/>
                        </a:rPr>
                        <a:t>:Сабактын аягында окуучулардан маалымат алуу үчүн  мугалим барактарды таратат, ар бир окуучу андагы сүйлөмдөрдү толуктайт:</a:t>
                      </a:r>
                    </a:p>
                    <a:p>
                      <a:pPr marL="0" marR="0">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Бүгүн мен билдим…</a:t>
                      </a:r>
                    </a:p>
                    <a:p>
                      <a:pPr marL="0" marR="0">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Мага кызыктуу болду…</a:t>
                      </a:r>
                    </a:p>
                    <a:p>
                      <a:pPr marL="0" marR="0">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Менде суроо бар …  же    Мен дагы билгим келет…</a:t>
                      </a:r>
                    </a:p>
                    <a:p>
                      <a:pPr marL="0" marR="0">
                        <a:lnSpc>
                          <a:spcPct val="107000"/>
                        </a:lnSpc>
                        <a:spcBef>
                          <a:spcPts val="0"/>
                        </a:spcBef>
                        <a:spcAft>
                          <a:spcPts val="0"/>
                        </a:spcAft>
                      </a:pPr>
                      <a:r>
                        <a:rPr lang="ky-KG" sz="1100" noProof="0">
                          <a:effectLst/>
                          <a:latin typeface="Arial" panose="020B0604020202020204" pitchFamily="34" charset="0"/>
                          <a:ea typeface="Calibri" panose="020F0502020204030204" pitchFamily="34" charset="0"/>
                          <a:cs typeface="Arial" panose="020B0604020202020204" pitchFamily="34" charset="0"/>
                        </a:rPr>
                        <a:t>Окуучлар өздөрү толтурган барактарды мугалимге тапшырышат. Мугалим алардын жоопторун анализдеп, кийинки сабакта  андагы кээ бир суроолорго токтолот. </a:t>
                      </a:r>
                    </a:p>
                    <a:p>
                      <a:pPr marL="0" marR="0">
                        <a:lnSpc>
                          <a:spcPct val="107000"/>
                        </a:lnSpc>
                        <a:spcBef>
                          <a:spcPts val="0"/>
                        </a:spcBef>
                        <a:spcAft>
                          <a:spcPts val="0"/>
                        </a:spcAft>
                      </a:pPr>
                      <a:r>
                        <a:rPr lang="ky-KG" sz="1100" b="1" noProof="0">
                          <a:effectLst/>
                          <a:latin typeface="Arial" panose="020B0604020202020204" pitchFamily="34" charset="0"/>
                          <a:ea typeface="Calibri" panose="020F0502020204030204" pitchFamily="34" charset="0"/>
                          <a:cs typeface="Arial" panose="020B0604020202020204" pitchFamily="34" charset="0"/>
                        </a:rPr>
                        <a:t>3-2-1</a:t>
                      </a:r>
                      <a:r>
                        <a:rPr lang="ky-KG" sz="1100" noProof="0">
                          <a:effectLst/>
                          <a:latin typeface="Arial" panose="020B0604020202020204" pitchFamily="34" charset="0"/>
                          <a:ea typeface="Calibri" panose="020F0502020204030204" pitchFamily="34" charset="0"/>
                          <a:cs typeface="Arial" panose="020B0604020202020204" pitchFamily="34" charset="0"/>
                        </a:rPr>
                        <a:t>: 3- мугалим сабактын аягында  бугункү сабактан билген 3 идеясын же түшүнүгүн айтууну суранат; 2 – окуучуда пайда болгон 2 суроону айтуусун суранат; 1– өз турмушунда колдоно турган 1 билгичтик жана билимди айтышы керек;</a:t>
                      </a:r>
                    </a:p>
                  </a:txBody>
                  <a:tcPr marL="68580" marR="68580" marT="0" marB="0"/>
                </a:tc>
                <a:extLst>
                  <a:ext uri="{0D108BD9-81ED-4DB2-BD59-A6C34878D82A}">
                    <a16:rowId xmlns:a16="http://schemas.microsoft.com/office/drawing/2014/main" val="1963650828"/>
                  </a:ext>
                </a:extLst>
              </a:tr>
              <a:tr h="893244">
                <a:tc>
                  <a:txBody>
                    <a:bodyPr/>
                    <a:lstStyle/>
                    <a:p>
                      <a:pPr algn="ctr"/>
                      <a:r>
                        <a:rPr lang="ky-KG" sz="1100" noProof="0">
                          <a:latin typeface="Arial" panose="020B0604020202020204" pitchFamily="34" charset="0"/>
                          <a:cs typeface="Arial" panose="020B0604020202020204" pitchFamily="34" charset="0"/>
                        </a:rPr>
                        <a:t>Мини тест </a:t>
                      </a:r>
                    </a:p>
                    <a:p>
                      <a:pPr algn="ctr"/>
                      <a:r>
                        <a:rPr lang="ky-KG" sz="1100" noProof="0">
                          <a:latin typeface="Arial" panose="020B0604020202020204" pitchFamily="34" charset="0"/>
                          <a:cs typeface="Arial" panose="020B0604020202020204" pitchFamily="34" charset="0"/>
                        </a:rPr>
                        <a:t>3 мүнөттүк эссе</a:t>
                      </a:r>
                    </a:p>
                    <a:p>
                      <a:pPr algn="ctr"/>
                      <a:r>
                        <a:rPr lang="ky-KG" sz="1100" noProof="0">
                          <a:latin typeface="Arial" panose="020B0604020202020204" pitchFamily="34" charset="0"/>
                          <a:cs typeface="Arial" panose="020B0604020202020204" pitchFamily="34" charset="0"/>
                        </a:rPr>
                        <a:t>Убакытка окуу </a:t>
                      </a:r>
                    </a:p>
                  </a:txBody>
                  <a:tcPr/>
                </a:tc>
                <a:tc>
                  <a:txBody>
                    <a:bodyPr/>
                    <a:lstStyle/>
                    <a:p>
                      <a:r>
                        <a:rPr lang="ky-KG" sz="1100" b="1" noProof="0" dirty="0">
                          <a:latin typeface="Arial" panose="020B0604020202020204" pitchFamily="34" charset="0"/>
                          <a:cs typeface="Arial" panose="020B0604020202020204" pitchFamily="34" charset="0"/>
                        </a:rPr>
                        <a:t>Мини - </a:t>
                      </a:r>
                      <a:r>
                        <a:rPr lang="ky-KG" sz="1100" b="1" noProof="0" dirty="0" err="1">
                          <a:latin typeface="Arial" panose="020B0604020202020204" pitchFamily="34" charset="0"/>
                          <a:cs typeface="Arial" panose="020B0604020202020204" pitchFamily="34" charset="0"/>
                        </a:rPr>
                        <a:t>тест</a:t>
                      </a:r>
                      <a:r>
                        <a:rPr lang="ky-KG" sz="1100" noProof="0" dirty="0">
                          <a:latin typeface="Arial" panose="020B0604020202020204" pitchFamily="34" charset="0"/>
                          <a:cs typeface="Arial" panose="020B0604020202020204" pitchFamily="34" charset="0"/>
                        </a:rPr>
                        <a:t>: Мугалим </a:t>
                      </a:r>
                      <a:r>
                        <a:rPr lang="ky-KG" sz="1100" noProof="0" dirty="0" err="1">
                          <a:latin typeface="Arial" panose="020B0604020202020204" pitchFamily="34" charset="0"/>
                          <a:cs typeface="Arial" panose="020B0604020202020204" pitchFamily="34" charset="0"/>
                        </a:rPr>
                        <a:t>тест</a:t>
                      </a:r>
                      <a:r>
                        <a:rPr lang="ky-KG" sz="1100" noProof="0" dirty="0">
                          <a:latin typeface="Arial" panose="020B0604020202020204" pitchFamily="34" charset="0"/>
                          <a:cs typeface="Arial" panose="020B0604020202020204" pitchFamily="34" charset="0"/>
                        </a:rPr>
                        <a:t> жазылган баракчаны таратат же </a:t>
                      </a:r>
                      <a:r>
                        <a:rPr lang="ky-KG" sz="1100" noProof="0" dirty="0" err="1">
                          <a:latin typeface="Arial" panose="020B0604020202020204" pitchFamily="34" charset="0"/>
                          <a:cs typeface="Arial" panose="020B0604020202020204" pitchFamily="34" charset="0"/>
                        </a:rPr>
                        <a:t>тесттин</a:t>
                      </a:r>
                      <a:r>
                        <a:rPr lang="ky-KG" sz="1100" noProof="0" dirty="0">
                          <a:latin typeface="Arial" panose="020B0604020202020204" pitchFamily="34" charset="0"/>
                          <a:cs typeface="Arial" panose="020B0604020202020204" pitchFamily="34" charset="0"/>
                        </a:rPr>
                        <a:t> суроолорун </a:t>
                      </a:r>
                      <a:r>
                        <a:rPr lang="ky-KG" sz="1100" noProof="0" dirty="0" err="1">
                          <a:latin typeface="Arial" panose="020B0604020202020204" pitchFamily="34" charset="0"/>
                          <a:cs typeface="Arial" panose="020B0604020202020204" pitchFamily="34" charset="0"/>
                        </a:rPr>
                        <a:t>доскага</a:t>
                      </a:r>
                      <a:r>
                        <a:rPr lang="ky-KG" sz="1100" noProof="0" dirty="0">
                          <a:latin typeface="Arial" panose="020B0604020202020204" pitchFamily="34" charset="0"/>
                          <a:cs typeface="Arial" panose="020B0604020202020204" pitchFamily="34" charset="0"/>
                        </a:rPr>
                        <a:t> </a:t>
                      </a:r>
                      <a:r>
                        <a:rPr lang="ky-KG" sz="1100" noProof="0" dirty="0" err="1">
                          <a:latin typeface="Arial" panose="020B0604020202020204" pitchFamily="34" charset="0"/>
                          <a:cs typeface="Arial" panose="020B0604020202020204" pitchFamily="34" charset="0"/>
                        </a:rPr>
                        <a:t>жащзып</a:t>
                      </a:r>
                      <a:r>
                        <a:rPr lang="ky-KG" sz="1100" noProof="0" dirty="0">
                          <a:latin typeface="Arial" panose="020B0604020202020204" pitchFamily="34" charset="0"/>
                          <a:cs typeface="Arial" panose="020B0604020202020204" pitchFamily="34" charset="0"/>
                        </a:rPr>
                        <a:t> коет.  Жооп берүүгө убакыт берет. Андан кийин өз алдынча же бири бирин текшерүү үчүн туура жоопторду көрсөтөт. </a:t>
                      </a:r>
                    </a:p>
                    <a:p>
                      <a:r>
                        <a:rPr lang="ky-KG" sz="1100" b="1" noProof="0" dirty="0">
                          <a:latin typeface="Arial" panose="020B0604020202020204" pitchFamily="34" charset="0"/>
                          <a:cs typeface="Arial" panose="020B0604020202020204" pitchFamily="34" charset="0"/>
                        </a:rPr>
                        <a:t>Эссе</a:t>
                      </a:r>
                      <a:r>
                        <a:rPr lang="ky-KG" sz="1100" noProof="0" dirty="0">
                          <a:latin typeface="Arial" panose="020B0604020202020204" pitchFamily="34" charset="0"/>
                          <a:cs typeface="Arial" panose="020B0604020202020204" pitchFamily="34" charset="0"/>
                        </a:rPr>
                        <a:t>: мугалим тема  боюнча ачык суроолорду берет (Мисалы, «Эмне үчүн тик бурчтукту квадрат деп айта албайбыз? » «Төрт бурчтуктар» темасынан кийин), 20 секунддан кийин тик бурчтуктун жана квадраттын мүнөздүү касиеттерин түшүнүү үчүн окуучулардын  жоопторун угат.</a:t>
                      </a:r>
                    </a:p>
                  </a:txBody>
                  <a:tcPr/>
                </a:tc>
                <a:extLst>
                  <a:ext uri="{0D108BD9-81ED-4DB2-BD59-A6C34878D82A}">
                    <a16:rowId xmlns:a16="http://schemas.microsoft.com/office/drawing/2014/main" val="3694143178"/>
                  </a:ext>
                </a:extLst>
              </a:tr>
              <a:tr h="571090">
                <a:tc>
                  <a:txBody>
                    <a:bodyPr/>
                    <a:lstStyle/>
                    <a:p>
                      <a:pPr algn="ctr"/>
                      <a:r>
                        <a:rPr lang="ky-KG" sz="1100" noProof="0">
                          <a:latin typeface="Arial" panose="020B0604020202020204" pitchFamily="34" charset="0"/>
                          <a:cs typeface="Arial" panose="020B0604020202020204" pitchFamily="34" charset="0"/>
                        </a:rPr>
                        <a:t>Суроолор:</a:t>
                      </a:r>
                    </a:p>
                    <a:p>
                      <a:pPr algn="ctr"/>
                      <a:r>
                        <a:rPr lang="ky-KG" sz="1100" noProof="0">
                          <a:latin typeface="Arial" panose="020B0604020202020204" pitchFamily="34" charset="0"/>
                          <a:cs typeface="Arial" panose="020B0604020202020204" pitchFamily="34" charset="0"/>
                        </a:rPr>
                        <a:t>Пинг-понг  Баскетбол</a:t>
                      </a:r>
                    </a:p>
                  </a:txBody>
                  <a:tcPr/>
                </a:tc>
                <a:tc>
                  <a:txBody>
                    <a:bodyPr/>
                    <a:lstStyle/>
                    <a:p>
                      <a:r>
                        <a:rPr lang="ky-KG" sz="1100" noProof="0" dirty="0">
                          <a:latin typeface="Arial" panose="020B0604020202020204" pitchFamily="34" charset="0"/>
                          <a:cs typeface="Arial" panose="020B0604020202020204" pitchFamily="34" charset="0"/>
                        </a:rPr>
                        <a:t>Мугалим сабактын темасы боюнча бир окуучуга суроо берет, ал окуучу суроого жооп берип, баскетбол </a:t>
                      </a:r>
                      <a:r>
                        <a:rPr lang="ky-KG" sz="1100" noProof="0" dirty="0" err="1">
                          <a:latin typeface="Arial" panose="020B0604020202020204" pitchFamily="34" charset="0"/>
                          <a:cs typeface="Arial" panose="020B0604020202020204" pitchFamily="34" charset="0"/>
                        </a:rPr>
                        <a:t>оюнундагыдай</a:t>
                      </a:r>
                      <a:r>
                        <a:rPr lang="ky-KG" sz="1100" noProof="0" dirty="0">
                          <a:latin typeface="Arial" panose="020B0604020202020204" pitchFamily="34" charset="0"/>
                          <a:cs typeface="Arial" panose="020B0604020202020204" pitchFamily="34" charset="0"/>
                        </a:rPr>
                        <a:t> топ берген сыяктуу эле, кийинки окуучуга өз суроосун берет. Же болбосо мугалим  ар кайсы окуучуга ар кандай суроолорду берип, </a:t>
                      </a:r>
                      <a:r>
                        <a:rPr lang="ky-KG" sz="1100" noProof="0" dirty="0" err="1">
                          <a:latin typeface="Arial" panose="020B0604020202020204" pitchFamily="34" charset="0"/>
                          <a:cs typeface="Arial" panose="020B0604020202020204" pitchFamily="34" charset="0"/>
                        </a:rPr>
                        <a:t>жоопторун</a:t>
                      </a:r>
                      <a:r>
                        <a:rPr lang="ky-KG" sz="1100" noProof="0" dirty="0">
                          <a:latin typeface="Arial" panose="020B0604020202020204" pitchFamily="34" charset="0"/>
                          <a:cs typeface="Arial" panose="020B0604020202020204" pitchFamily="34" charset="0"/>
                        </a:rPr>
                        <a:t> өзү </a:t>
                      </a:r>
                      <a:r>
                        <a:rPr lang="ky-KG" sz="1100" noProof="0" dirty="0" err="1">
                          <a:latin typeface="Arial" panose="020B0604020202020204" pitchFamily="34" charset="0"/>
                          <a:cs typeface="Arial" panose="020B0604020202020204" pitchFamily="34" charset="0"/>
                        </a:rPr>
                        <a:t>комментарийлейт</a:t>
                      </a:r>
                      <a:r>
                        <a:rPr lang="ky-KG" sz="1100" noProof="0" dirty="0">
                          <a:latin typeface="Arial" panose="020B0604020202020204" pitchFamily="34" charset="0"/>
                          <a:cs typeface="Arial" panose="020B0604020202020204" pitchFamily="34" charset="0"/>
                        </a:rPr>
                        <a:t> (</a:t>
                      </a:r>
                      <a:r>
                        <a:rPr lang="ky-KG" sz="1100" noProof="0" dirty="0" err="1">
                          <a:latin typeface="Arial" panose="020B0604020202020204" pitchFamily="34" charset="0"/>
                          <a:cs typeface="Arial" panose="020B0604020202020204" pitchFamily="34" charset="0"/>
                        </a:rPr>
                        <a:t>пинг-понг</a:t>
                      </a:r>
                      <a:r>
                        <a:rPr lang="ky-KG" sz="1100" noProof="0" dirty="0">
                          <a:latin typeface="Arial" panose="020B0604020202020204" pitchFamily="34" charset="0"/>
                          <a:cs typeface="Arial" panose="020B0604020202020204" pitchFamily="34" charset="0"/>
                        </a:rPr>
                        <a:t> </a:t>
                      </a:r>
                      <a:r>
                        <a:rPr lang="ky-KG" sz="1100" noProof="0" dirty="0" err="1">
                          <a:latin typeface="Arial" panose="020B0604020202020204" pitchFamily="34" charset="0"/>
                          <a:cs typeface="Arial" panose="020B0604020202020204" pitchFamily="34" charset="0"/>
                        </a:rPr>
                        <a:t>оюнундагыдай</a:t>
                      </a:r>
                      <a:r>
                        <a:rPr lang="ky-KG" sz="1100" noProof="0" dirty="0">
                          <a:latin typeface="Arial" panose="020B0604020202020204" pitchFamily="34" charset="0"/>
                          <a:cs typeface="Arial" panose="020B0604020202020204" pitchFamily="34" charset="0"/>
                        </a:rPr>
                        <a:t> ). </a:t>
                      </a:r>
                    </a:p>
                  </a:txBody>
                  <a:tcPr/>
                </a:tc>
                <a:extLst>
                  <a:ext uri="{0D108BD9-81ED-4DB2-BD59-A6C34878D82A}">
                    <a16:rowId xmlns:a16="http://schemas.microsoft.com/office/drawing/2014/main" val="2758526717"/>
                  </a:ext>
                </a:extLst>
              </a:tr>
            </a:tbl>
          </a:graphicData>
        </a:graphic>
      </p:graphicFrame>
      <p:sp>
        <p:nvSpPr>
          <p:cNvPr id="3" name="Date Placeholder 2">
            <a:extLst>
              <a:ext uri="{FF2B5EF4-FFF2-40B4-BE49-F238E27FC236}">
                <a16:creationId xmlns:a16="http://schemas.microsoft.com/office/drawing/2014/main" id="{DEBCC740-8526-4A44-BF7E-3E5E61B437E0}"/>
              </a:ext>
            </a:extLst>
          </p:cNvPr>
          <p:cNvSpPr>
            <a:spLocks noGrp="1"/>
          </p:cNvSpPr>
          <p:nvPr>
            <p:ph type="dt" sz="half" idx="10"/>
          </p:nvPr>
        </p:nvSpPr>
        <p:spPr/>
        <p:txBody>
          <a:bodyPr/>
          <a:lstStyle/>
          <a:p>
            <a:fld id="{AB18E012-EC0C-1649-A039-CB178266D114}" type="datetime1">
              <a:rPr lang="en-US" smtClean="0"/>
              <a:t>10/13/2022</a:t>
            </a:fld>
            <a:endParaRPr lang="en-US" dirty="0"/>
          </a:p>
        </p:txBody>
      </p:sp>
      <p:sp>
        <p:nvSpPr>
          <p:cNvPr id="4" name="Footer Placeholder 3">
            <a:extLst>
              <a:ext uri="{FF2B5EF4-FFF2-40B4-BE49-F238E27FC236}">
                <a16:creationId xmlns:a16="http://schemas.microsoft.com/office/drawing/2014/main" id="{D1DBC322-474F-4FF7-BFEC-3ABF0C2EE37E}"/>
              </a:ext>
            </a:extLst>
          </p:cNvPr>
          <p:cNvSpPr>
            <a:spLocks noGrp="1"/>
          </p:cNvSpPr>
          <p:nvPr>
            <p:ph type="ftr" sz="quarter" idx="11"/>
          </p:nvPr>
        </p:nvSpPr>
        <p:spPr/>
        <p:txBody>
          <a:bodyPr/>
          <a:lstStyle/>
          <a:p>
            <a:r>
              <a:rPr lang="ru-RU" dirty="0"/>
              <a:t>ОКУУ КЕРЕМЕТ!</a:t>
            </a:r>
            <a:endParaRPr lang="en-US" dirty="0"/>
          </a:p>
        </p:txBody>
      </p:sp>
      <p:sp>
        <p:nvSpPr>
          <p:cNvPr id="5" name="Slide Number Placeholder 4">
            <a:extLst>
              <a:ext uri="{FF2B5EF4-FFF2-40B4-BE49-F238E27FC236}">
                <a16:creationId xmlns:a16="http://schemas.microsoft.com/office/drawing/2014/main" id="{1DC84F87-72B1-4CFA-B16E-FC47D881A2E1}"/>
              </a:ext>
            </a:extLst>
          </p:cNvPr>
          <p:cNvSpPr>
            <a:spLocks noGrp="1"/>
          </p:cNvSpPr>
          <p:nvPr>
            <p:ph type="sldNum" sz="quarter" idx="12"/>
          </p:nvPr>
        </p:nvSpPr>
        <p:spPr/>
        <p:txBody>
          <a:bodyPr/>
          <a:lstStyle/>
          <a:p>
            <a:fld id="{42782948-4DBE-204D-AB9E-B65E067054AE}" type="slidenum">
              <a:rPr lang="en-US" smtClean="0"/>
              <a:pPr/>
              <a:t>9</a:t>
            </a:fld>
            <a:endParaRPr lang="en-US"/>
          </a:p>
        </p:txBody>
      </p:sp>
      <p:sp>
        <p:nvSpPr>
          <p:cNvPr id="6" name="Title 5">
            <a:extLst>
              <a:ext uri="{FF2B5EF4-FFF2-40B4-BE49-F238E27FC236}">
                <a16:creationId xmlns:a16="http://schemas.microsoft.com/office/drawing/2014/main" id="{0F28018C-47F4-4B4F-BDEC-1E7255738C37}"/>
              </a:ext>
            </a:extLst>
          </p:cNvPr>
          <p:cNvSpPr>
            <a:spLocks noGrp="1"/>
          </p:cNvSpPr>
          <p:nvPr>
            <p:ph type="title"/>
          </p:nvPr>
        </p:nvSpPr>
        <p:spPr>
          <a:xfrm>
            <a:off x="105229" y="56900"/>
            <a:ext cx="8534400" cy="584775"/>
          </a:xfrm>
        </p:spPr>
        <p:txBody>
          <a:bodyPr/>
          <a:lstStyle/>
          <a:p>
            <a:r>
              <a:rPr lang="ky-KG" sz="1600" dirty="0"/>
              <a:t>Көздөлгөн </a:t>
            </a:r>
            <a:r>
              <a:rPr lang="ky-KG" sz="1600" dirty="0" err="1"/>
              <a:t>көндүмдөрдү</a:t>
            </a:r>
            <a:r>
              <a:rPr lang="ky-KG" sz="1600" dirty="0"/>
              <a:t> түшүнүү же өздөштүрүү деңгээли тууралуу маалыматты чогултуу үчүн сиз кандай </a:t>
            </a:r>
            <a:r>
              <a:rPr lang="ky-KG" sz="1600" dirty="0" err="1"/>
              <a:t>калыптандыруучу</a:t>
            </a:r>
            <a:r>
              <a:rPr lang="ky-KG" sz="1600" dirty="0"/>
              <a:t> баалоо ыкмаларын колдоносуз?</a:t>
            </a:r>
          </a:p>
        </p:txBody>
      </p:sp>
    </p:spTree>
    <p:extLst>
      <p:ext uri="{BB962C8B-B14F-4D97-AF65-F5344CB8AC3E}">
        <p14:creationId xmlns:p14="http://schemas.microsoft.com/office/powerpoint/2010/main" val="8116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5C166961986B429123370230C21361" ma:contentTypeVersion="9" ma:contentTypeDescription="Create a new document." ma:contentTypeScope="" ma:versionID="c985988e810e78bf63bbd091cbb8d28f">
  <xsd:schema xmlns:xsd="http://www.w3.org/2001/XMLSchema" xmlns:xs="http://www.w3.org/2001/XMLSchema" xmlns:p="http://schemas.microsoft.com/office/2006/metadata/properties" xmlns:ns3="a682d3be-e724-4881-9c57-9df1e44a6351" targetNamespace="http://schemas.microsoft.com/office/2006/metadata/properties" ma:root="true" ma:fieldsID="4fe652e7966edb6abacef8201f0aba5e" ns3:_="">
    <xsd:import namespace="a682d3be-e724-4881-9c57-9df1e44a635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2d3be-e724-4881-9c57-9df1e44a63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BDE3EF-8DA1-43C2-95E9-AC86669F56A1}">
  <ds:schemaRefs>
    <ds:schemaRef ds:uri="http://schemas.microsoft.com/sharepoint/v3/contenttype/forms"/>
  </ds:schemaRefs>
</ds:datastoreItem>
</file>

<file path=customXml/itemProps2.xml><?xml version="1.0" encoding="utf-8"?>
<ds:datastoreItem xmlns:ds="http://schemas.openxmlformats.org/officeDocument/2006/customXml" ds:itemID="{6E5D8010-4647-4301-B957-18043320F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2d3be-e724-4881-9c57-9df1e44a63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47B59D-80F4-4517-A625-59903C50D313}">
  <ds:schemaRefs>
    <ds:schemaRef ds:uri="a682d3be-e724-4881-9c57-9df1e44a635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16.9-Template_12.7.2016</Template>
  <TotalTime>4412</TotalTime>
  <Words>2423</Words>
  <Application>Microsoft Office PowerPoint</Application>
  <PresentationFormat>Произвольный</PresentationFormat>
  <Paragraphs>269</Paragraphs>
  <Slides>38</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38</vt:i4>
      </vt:variant>
    </vt:vector>
  </HeadingPairs>
  <TitlesOfParts>
    <vt:vector size="46" baseType="lpstr">
      <vt:lpstr>Arial</vt:lpstr>
      <vt:lpstr>Calibri</vt:lpstr>
      <vt:lpstr>Corbel</vt:lpstr>
      <vt:lpstr>Gill Sans MT</vt:lpstr>
      <vt:lpstr>Roboto</vt:lpstr>
      <vt:lpstr>Times New Roman</vt:lpstr>
      <vt:lpstr>Wingdings</vt:lpstr>
      <vt:lpstr>16.9-Template_12.7.2016</vt:lpstr>
      <vt:lpstr> USAID дин «ОКУУ КЕРЕМЕТ!» долбоору</vt:lpstr>
      <vt:lpstr>Презентация PowerPoint</vt:lpstr>
      <vt:lpstr>«ОКУУ КЕРЕМЕТ!» долбоору</vt:lpstr>
      <vt:lpstr> СЕССИЯНЫН МАКСАТЫ</vt:lpstr>
      <vt:lpstr> Калыптандыруучу баалоо тууралуу эмнелерди билесиңер?</vt:lpstr>
      <vt:lpstr>Калыптандыруучу баалоо</vt:lpstr>
      <vt:lpstr>Калыптандыруучу баалоону эмнеге колдонушат?</vt:lpstr>
      <vt:lpstr>Калыптандыруучу баалоонун компоненттери</vt:lpstr>
      <vt:lpstr>Көздөлгөн көндүмдөрдү түшүнүү же өздөштүрүү деңгээли тууралуу маалыматты чогултуу үчүн сиз кандай калыптандыруучу баалоо ыкмаларын колдоносуз?</vt:lpstr>
      <vt:lpstr>Ошентип, калыптандыруучу баалоонун бул ыкмалары:</vt:lpstr>
      <vt:lpstr>   Кайтарым байланыш  Сиздин оюңузча, эмне үчүн баалоонун жыйынтыгы боюнча окуучуга кайтарым байланыш берүү маанилүү?</vt:lpstr>
      <vt:lpstr>Кайтарым байланыш– </vt:lpstr>
      <vt:lpstr>  Окуу көндүмдөрүн баалоо боюнча биздин сунуштар</vt:lpstr>
      <vt:lpstr>Биз BaalooApp  тиркемесин математика боюнча кандай колдонууну пландап жатабыз?</vt:lpstr>
      <vt:lpstr>Математика боюнча BaalooAрр дагы 35 курал</vt:lpstr>
      <vt:lpstr>Презентация PowerPoint</vt:lpstr>
      <vt:lpstr>Инструменттин көрүнүшү кандай</vt:lpstr>
      <vt:lpstr>КБ боюнча таркатма материалдын структурасы</vt:lpstr>
      <vt:lpstr>BaalooAPP тагы инструменттер</vt:lpstr>
      <vt:lpstr>Презентация PowerPoint</vt:lpstr>
      <vt:lpstr>Презентация PowerPoint</vt:lpstr>
      <vt:lpstr>Видеоинструкция</vt:lpstr>
      <vt:lpstr>  BaalooApp программасын демонстрациялоо</vt:lpstr>
      <vt:lpstr>программасын колдонуу боюнча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BaalooAppты колдонууда төмөнкүлөр талап кылынат:</vt:lpstr>
      <vt:lpstr> BaalooAppты колдонууда төмөнкүлөр талап кылынат:</vt:lpstr>
      <vt:lpstr>BaalooAppты колдонууда төмөнкүлөр талап кылынат:</vt:lpstr>
      <vt:lpstr> 22-октябрьга үйгө тапшырма</vt:lpstr>
      <vt:lpstr>Сынак тесттен өтүү боюнча нускама </vt:lpstr>
      <vt:lpstr>Презентация PowerPoint</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Alikova, Aida</cp:lastModifiedBy>
  <cp:revision>231</cp:revision>
  <dcterms:created xsi:type="dcterms:W3CDTF">2017-03-16T17:43:27Z</dcterms:created>
  <dcterms:modified xsi:type="dcterms:W3CDTF">2022-10-13T05:16:42Z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0x010100405C166961986B429123370230C21361</vt:lpwstr>
  </property>
</Properties>
</file>